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72" r:id="rId2"/>
    <p:sldMasterId id="2147483690" r:id="rId3"/>
    <p:sldMasterId id="2147483700" r:id="rId4"/>
    <p:sldMasterId id="2147483712" r:id="rId5"/>
  </p:sldMasterIdLst>
  <p:notesMasterIdLst>
    <p:notesMasterId r:id="rId22"/>
  </p:notesMasterIdLst>
  <p:sldIdLst>
    <p:sldId id="520" r:id="rId6"/>
    <p:sldId id="607" r:id="rId7"/>
    <p:sldId id="612" r:id="rId8"/>
    <p:sldId id="613" r:id="rId9"/>
    <p:sldId id="618" r:id="rId10"/>
    <p:sldId id="619" r:id="rId11"/>
    <p:sldId id="617" r:id="rId12"/>
    <p:sldId id="620" r:id="rId13"/>
    <p:sldId id="621" r:id="rId14"/>
    <p:sldId id="626" r:id="rId15"/>
    <p:sldId id="622" r:id="rId16"/>
    <p:sldId id="623" r:id="rId17"/>
    <p:sldId id="624" r:id="rId18"/>
    <p:sldId id="625" r:id="rId19"/>
    <p:sldId id="615" r:id="rId20"/>
    <p:sldId id="611" r:id="rId21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73EC41-6A71-45CD-AC89-DC9026DCA9AD}">
          <p14:sldIdLst>
            <p14:sldId id="520"/>
            <p14:sldId id="607"/>
            <p14:sldId id="612"/>
            <p14:sldId id="613"/>
            <p14:sldId id="618"/>
            <p14:sldId id="619"/>
            <p14:sldId id="617"/>
            <p14:sldId id="620"/>
            <p14:sldId id="621"/>
            <p14:sldId id="626"/>
            <p14:sldId id="622"/>
            <p14:sldId id="623"/>
            <p14:sldId id="624"/>
            <p14:sldId id="625"/>
            <p14:sldId id="615"/>
            <p14:sldId id="6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C0"/>
    <a:srgbClr val="9966FF"/>
    <a:srgbClr val="0036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5742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16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8D8795-A51C-467D-B1B4-1D54A585F973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24768C2D-6A55-493F-939E-7F4B0AF72105}">
      <dgm:prSet phldrT="[Text]"/>
      <dgm:spPr/>
      <dgm:t>
        <a:bodyPr/>
        <a:lstStyle/>
        <a:p>
          <a:r>
            <a:rPr lang="tr-TR" dirty="0" smtClean="0"/>
            <a:t> </a:t>
          </a:r>
          <a:endParaRPr lang="tr-TR" dirty="0"/>
        </a:p>
      </dgm:t>
    </dgm:pt>
    <dgm:pt modelId="{00DA1597-3972-4656-90B0-F0E3324B594E}" type="parTrans" cxnId="{74D2E98D-039F-4E6B-94D4-A5807165F318}">
      <dgm:prSet/>
      <dgm:spPr/>
      <dgm:t>
        <a:bodyPr/>
        <a:lstStyle/>
        <a:p>
          <a:endParaRPr lang="tr-TR"/>
        </a:p>
      </dgm:t>
    </dgm:pt>
    <dgm:pt modelId="{3DE4BDE8-393E-4562-9CCD-1C3378632788}" type="sibTrans" cxnId="{74D2E98D-039F-4E6B-94D4-A5807165F318}">
      <dgm:prSet/>
      <dgm:spPr/>
      <dgm:t>
        <a:bodyPr/>
        <a:lstStyle/>
        <a:p>
          <a:endParaRPr lang="tr-TR"/>
        </a:p>
      </dgm:t>
    </dgm:pt>
    <dgm:pt modelId="{406CCAD5-9787-4155-80E3-4FBE52003676}">
      <dgm:prSet phldrT="[Text]"/>
      <dgm:spPr/>
      <dgm:t>
        <a:bodyPr/>
        <a:lstStyle/>
        <a:p>
          <a:r>
            <a:rPr lang="tr-TR" dirty="0" smtClean="0"/>
            <a:t> </a:t>
          </a:r>
          <a:endParaRPr lang="tr-TR" dirty="0"/>
        </a:p>
      </dgm:t>
    </dgm:pt>
    <dgm:pt modelId="{F538DDB0-6A55-494C-BF10-667F29100F11}" type="parTrans" cxnId="{FE7CABA8-8BEC-4322-894E-BEB9C5192AA0}">
      <dgm:prSet/>
      <dgm:spPr/>
      <dgm:t>
        <a:bodyPr/>
        <a:lstStyle/>
        <a:p>
          <a:endParaRPr lang="tr-TR"/>
        </a:p>
      </dgm:t>
    </dgm:pt>
    <dgm:pt modelId="{D77A6A0A-286C-41B8-872B-5D41D8056C74}" type="sibTrans" cxnId="{FE7CABA8-8BEC-4322-894E-BEB9C5192AA0}">
      <dgm:prSet/>
      <dgm:spPr/>
      <dgm:t>
        <a:bodyPr/>
        <a:lstStyle/>
        <a:p>
          <a:endParaRPr lang="tr-TR"/>
        </a:p>
      </dgm:t>
    </dgm:pt>
    <dgm:pt modelId="{C0080D99-0188-41DA-AB21-484415CB2096}">
      <dgm:prSet phldrT="[Text]"/>
      <dgm:spPr/>
      <dgm:t>
        <a:bodyPr/>
        <a:lstStyle/>
        <a:p>
          <a:r>
            <a:rPr lang="tr-TR" dirty="0" smtClean="0"/>
            <a:t> </a:t>
          </a:r>
          <a:endParaRPr lang="tr-TR" dirty="0"/>
        </a:p>
      </dgm:t>
    </dgm:pt>
    <dgm:pt modelId="{9C185E04-43CD-4A63-95C6-3B72BBE31E3E}" type="parTrans" cxnId="{4E2BF193-4155-457A-9D99-20AB367E9450}">
      <dgm:prSet/>
      <dgm:spPr/>
      <dgm:t>
        <a:bodyPr/>
        <a:lstStyle/>
        <a:p>
          <a:endParaRPr lang="tr-TR"/>
        </a:p>
      </dgm:t>
    </dgm:pt>
    <dgm:pt modelId="{24C391B7-5BBB-4FE8-B81F-BFC62BC12BA7}" type="sibTrans" cxnId="{4E2BF193-4155-457A-9D99-20AB367E9450}">
      <dgm:prSet/>
      <dgm:spPr/>
      <dgm:t>
        <a:bodyPr/>
        <a:lstStyle/>
        <a:p>
          <a:endParaRPr lang="tr-TR"/>
        </a:p>
      </dgm:t>
    </dgm:pt>
    <dgm:pt modelId="{7F74B7D0-6BDF-41DC-8818-C239ADB5000D}" type="pres">
      <dgm:prSet presAssocID="{BC8D8795-A51C-467D-B1B4-1D54A585F973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108E28D-E829-4A78-8CF2-F3F6D4CAF54A}" type="pres">
      <dgm:prSet presAssocID="{24768C2D-6A55-493F-939E-7F4B0AF7210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9AAC86-8508-4A08-9162-D6B220B85763}" type="pres">
      <dgm:prSet presAssocID="{24768C2D-6A55-493F-939E-7F4B0AF72105}" presName="gear1srcNode" presStyleLbl="node1" presStyleIdx="0" presStyleCnt="3"/>
      <dgm:spPr/>
      <dgm:t>
        <a:bodyPr/>
        <a:lstStyle/>
        <a:p>
          <a:endParaRPr lang="en-US"/>
        </a:p>
      </dgm:t>
    </dgm:pt>
    <dgm:pt modelId="{29325376-FDDE-419E-AD33-5A4FF8FDD4CE}" type="pres">
      <dgm:prSet presAssocID="{24768C2D-6A55-493F-939E-7F4B0AF72105}" presName="gear1dstNode" presStyleLbl="node1" presStyleIdx="0" presStyleCnt="3"/>
      <dgm:spPr/>
      <dgm:t>
        <a:bodyPr/>
        <a:lstStyle/>
        <a:p>
          <a:endParaRPr lang="en-US"/>
        </a:p>
      </dgm:t>
    </dgm:pt>
    <dgm:pt modelId="{8A04730D-8FC8-482B-8937-F07D56C79787}" type="pres">
      <dgm:prSet presAssocID="{406CCAD5-9787-4155-80E3-4FBE52003676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6EECB5-8D3F-4BAA-AEB3-B8FEF0D9FBEA}" type="pres">
      <dgm:prSet presAssocID="{406CCAD5-9787-4155-80E3-4FBE52003676}" presName="gear2srcNode" presStyleLbl="node1" presStyleIdx="1" presStyleCnt="3"/>
      <dgm:spPr/>
      <dgm:t>
        <a:bodyPr/>
        <a:lstStyle/>
        <a:p>
          <a:endParaRPr lang="en-US"/>
        </a:p>
      </dgm:t>
    </dgm:pt>
    <dgm:pt modelId="{A8FC5E3F-54A3-4BBB-A09B-D9046883B9C9}" type="pres">
      <dgm:prSet presAssocID="{406CCAD5-9787-4155-80E3-4FBE52003676}" presName="gear2dstNode" presStyleLbl="node1" presStyleIdx="1" presStyleCnt="3"/>
      <dgm:spPr/>
      <dgm:t>
        <a:bodyPr/>
        <a:lstStyle/>
        <a:p>
          <a:endParaRPr lang="en-US"/>
        </a:p>
      </dgm:t>
    </dgm:pt>
    <dgm:pt modelId="{98FDC66D-63D0-48FE-99AD-99D3CD81C1EE}" type="pres">
      <dgm:prSet presAssocID="{C0080D99-0188-41DA-AB21-484415CB2096}" presName="gear3" presStyleLbl="node1" presStyleIdx="2" presStyleCnt="3"/>
      <dgm:spPr/>
      <dgm:t>
        <a:bodyPr/>
        <a:lstStyle/>
        <a:p>
          <a:endParaRPr lang="en-US"/>
        </a:p>
      </dgm:t>
    </dgm:pt>
    <dgm:pt modelId="{00843A8F-DCD3-4B49-B472-A9B5C3EBC541}" type="pres">
      <dgm:prSet presAssocID="{C0080D99-0188-41DA-AB21-484415CB2096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105C18-FC33-458B-ADDD-A69B8BB9D97F}" type="pres">
      <dgm:prSet presAssocID="{C0080D99-0188-41DA-AB21-484415CB2096}" presName="gear3srcNode" presStyleLbl="node1" presStyleIdx="2" presStyleCnt="3"/>
      <dgm:spPr/>
      <dgm:t>
        <a:bodyPr/>
        <a:lstStyle/>
        <a:p>
          <a:endParaRPr lang="en-US"/>
        </a:p>
      </dgm:t>
    </dgm:pt>
    <dgm:pt modelId="{901A608A-E528-479F-A2D9-67CF3265A5BD}" type="pres">
      <dgm:prSet presAssocID="{C0080D99-0188-41DA-AB21-484415CB2096}" presName="gear3dstNode" presStyleLbl="node1" presStyleIdx="2" presStyleCnt="3"/>
      <dgm:spPr/>
      <dgm:t>
        <a:bodyPr/>
        <a:lstStyle/>
        <a:p>
          <a:endParaRPr lang="en-US"/>
        </a:p>
      </dgm:t>
    </dgm:pt>
    <dgm:pt modelId="{B90CB935-4FBB-4E5C-9E94-BDA1ACECF699}" type="pres">
      <dgm:prSet presAssocID="{3DE4BDE8-393E-4562-9CCD-1C3378632788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D67746B0-C093-429C-ABE8-082598AC7770}" type="pres">
      <dgm:prSet presAssocID="{D77A6A0A-286C-41B8-872B-5D41D8056C74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475BFCAF-2A7A-4F55-96CC-7C5C27C86477}" type="pres">
      <dgm:prSet presAssocID="{24C391B7-5BBB-4FE8-B81F-BFC62BC12BA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A8115B82-A5AD-457C-88A2-303E437937C1}" type="presOf" srcId="{24C391B7-5BBB-4FE8-B81F-BFC62BC12BA7}" destId="{475BFCAF-2A7A-4F55-96CC-7C5C27C86477}" srcOrd="0" destOrd="0" presId="urn:microsoft.com/office/officeart/2005/8/layout/gear1"/>
    <dgm:cxn modelId="{83931C87-C5FB-495E-8DDF-5D1B22C704F9}" type="presOf" srcId="{C0080D99-0188-41DA-AB21-484415CB2096}" destId="{901A608A-E528-479F-A2D9-67CF3265A5BD}" srcOrd="3" destOrd="0" presId="urn:microsoft.com/office/officeart/2005/8/layout/gear1"/>
    <dgm:cxn modelId="{355D4747-4A2A-4996-90E0-91DB03B941A0}" type="presOf" srcId="{24768C2D-6A55-493F-939E-7F4B0AF72105}" destId="{29325376-FDDE-419E-AD33-5A4FF8FDD4CE}" srcOrd="2" destOrd="0" presId="urn:microsoft.com/office/officeart/2005/8/layout/gear1"/>
    <dgm:cxn modelId="{138E43C6-8A74-4397-814A-E1943933CF08}" type="presOf" srcId="{C0080D99-0188-41DA-AB21-484415CB2096}" destId="{00843A8F-DCD3-4B49-B472-A9B5C3EBC541}" srcOrd="1" destOrd="0" presId="urn:microsoft.com/office/officeart/2005/8/layout/gear1"/>
    <dgm:cxn modelId="{8687C4F5-9E2E-40C6-9245-0866FF4E7E6B}" type="presOf" srcId="{C0080D99-0188-41DA-AB21-484415CB2096}" destId="{C9105C18-FC33-458B-ADDD-A69B8BB9D97F}" srcOrd="2" destOrd="0" presId="urn:microsoft.com/office/officeart/2005/8/layout/gear1"/>
    <dgm:cxn modelId="{FE7CABA8-8BEC-4322-894E-BEB9C5192AA0}" srcId="{BC8D8795-A51C-467D-B1B4-1D54A585F973}" destId="{406CCAD5-9787-4155-80E3-4FBE52003676}" srcOrd="1" destOrd="0" parTransId="{F538DDB0-6A55-494C-BF10-667F29100F11}" sibTransId="{D77A6A0A-286C-41B8-872B-5D41D8056C74}"/>
    <dgm:cxn modelId="{A6AC4C9E-4DE2-4B65-BC71-CE9997F39C58}" type="presOf" srcId="{24768C2D-6A55-493F-939E-7F4B0AF72105}" destId="{9A9AAC86-8508-4A08-9162-D6B220B85763}" srcOrd="1" destOrd="0" presId="urn:microsoft.com/office/officeart/2005/8/layout/gear1"/>
    <dgm:cxn modelId="{C29C9072-D15D-4C13-A789-AF0E9A09B770}" type="presOf" srcId="{D77A6A0A-286C-41B8-872B-5D41D8056C74}" destId="{D67746B0-C093-429C-ABE8-082598AC7770}" srcOrd="0" destOrd="0" presId="urn:microsoft.com/office/officeart/2005/8/layout/gear1"/>
    <dgm:cxn modelId="{66EF3EAC-F19E-43E9-ADEC-D5014B3F48F6}" type="presOf" srcId="{C0080D99-0188-41DA-AB21-484415CB2096}" destId="{98FDC66D-63D0-48FE-99AD-99D3CD81C1EE}" srcOrd="0" destOrd="0" presId="urn:microsoft.com/office/officeart/2005/8/layout/gear1"/>
    <dgm:cxn modelId="{74D2E98D-039F-4E6B-94D4-A5807165F318}" srcId="{BC8D8795-A51C-467D-B1B4-1D54A585F973}" destId="{24768C2D-6A55-493F-939E-7F4B0AF72105}" srcOrd="0" destOrd="0" parTransId="{00DA1597-3972-4656-90B0-F0E3324B594E}" sibTransId="{3DE4BDE8-393E-4562-9CCD-1C3378632788}"/>
    <dgm:cxn modelId="{95C3E929-41C2-4001-AE77-61B3297CACBB}" type="presOf" srcId="{3DE4BDE8-393E-4562-9CCD-1C3378632788}" destId="{B90CB935-4FBB-4E5C-9E94-BDA1ACECF699}" srcOrd="0" destOrd="0" presId="urn:microsoft.com/office/officeart/2005/8/layout/gear1"/>
    <dgm:cxn modelId="{64C177F7-61AC-41B5-A9ED-F656F5096990}" type="presOf" srcId="{406CCAD5-9787-4155-80E3-4FBE52003676}" destId="{DB6EECB5-8D3F-4BAA-AEB3-B8FEF0D9FBEA}" srcOrd="1" destOrd="0" presId="urn:microsoft.com/office/officeart/2005/8/layout/gear1"/>
    <dgm:cxn modelId="{2E8370E3-2593-4D29-8246-22A41E2D4422}" type="presOf" srcId="{BC8D8795-A51C-467D-B1B4-1D54A585F973}" destId="{7F74B7D0-6BDF-41DC-8818-C239ADB5000D}" srcOrd="0" destOrd="0" presId="urn:microsoft.com/office/officeart/2005/8/layout/gear1"/>
    <dgm:cxn modelId="{E69B25CE-6822-4411-8635-53480D35A62F}" type="presOf" srcId="{24768C2D-6A55-493F-939E-7F4B0AF72105}" destId="{4108E28D-E829-4A78-8CF2-F3F6D4CAF54A}" srcOrd="0" destOrd="0" presId="urn:microsoft.com/office/officeart/2005/8/layout/gear1"/>
    <dgm:cxn modelId="{4E2BF193-4155-457A-9D99-20AB367E9450}" srcId="{BC8D8795-A51C-467D-B1B4-1D54A585F973}" destId="{C0080D99-0188-41DA-AB21-484415CB2096}" srcOrd="2" destOrd="0" parTransId="{9C185E04-43CD-4A63-95C6-3B72BBE31E3E}" sibTransId="{24C391B7-5BBB-4FE8-B81F-BFC62BC12BA7}"/>
    <dgm:cxn modelId="{A623AA0D-DA30-444C-AD72-F6DB074D6B94}" type="presOf" srcId="{406CCAD5-9787-4155-80E3-4FBE52003676}" destId="{A8FC5E3F-54A3-4BBB-A09B-D9046883B9C9}" srcOrd="2" destOrd="0" presId="urn:microsoft.com/office/officeart/2005/8/layout/gear1"/>
    <dgm:cxn modelId="{843D7D71-0296-408E-96D9-BFE107A1FAB3}" type="presOf" srcId="{406CCAD5-9787-4155-80E3-4FBE52003676}" destId="{8A04730D-8FC8-482B-8937-F07D56C79787}" srcOrd="0" destOrd="0" presId="urn:microsoft.com/office/officeart/2005/8/layout/gear1"/>
    <dgm:cxn modelId="{B7995453-22B8-40DA-9A13-0C33BBD6BCA0}" type="presParOf" srcId="{7F74B7D0-6BDF-41DC-8818-C239ADB5000D}" destId="{4108E28D-E829-4A78-8CF2-F3F6D4CAF54A}" srcOrd="0" destOrd="0" presId="urn:microsoft.com/office/officeart/2005/8/layout/gear1"/>
    <dgm:cxn modelId="{F03B62B8-67F8-493B-8761-917359660EC0}" type="presParOf" srcId="{7F74B7D0-6BDF-41DC-8818-C239ADB5000D}" destId="{9A9AAC86-8508-4A08-9162-D6B220B85763}" srcOrd="1" destOrd="0" presId="urn:microsoft.com/office/officeart/2005/8/layout/gear1"/>
    <dgm:cxn modelId="{5BD54D4A-E326-4C31-A429-90B61A36A92C}" type="presParOf" srcId="{7F74B7D0-6BDF-41DC-8818-C239ADB5000D}" destId="{29325376-FDDE-419E-AD33-5A4FF8FDD4CE}" srcOrd="2" destOrd="0" presId="urn:microsoft.com/office/officeart/2005/8/layout/gear1"/>
    <dgm:cxn modelId="{E2EE12C3-1D05-47D9-B04E-9A57228DF223}" type="presParOf" srcId="{7F74B7D0-6BDF-41DC-8818-C239ADB5000D}" destId="{8A04730D-8FC8-482B-8937-F07D56C79787}" srcOrd="3" destOrd="0" presId="urn:microsoft.com/office/officeart/2005/8/layout/gear1"/>
    <dgm:cxn modelId="{5D5B3F2F-E64F-41B7-9D52-9C6D8B6962BC}" type="presParOf" srcId="{7F74B7D0-6BDF-41DC-8818-C239ADB5000D}" destId="{DB6EECB5-8D3F-4BAA-AEB3-B8FEF0D9FBEA}" srcOrd="4" destOrd="0" presId="urn:microsoft.com/office/officeart/2005/8/layout/gear1"/>
    <dgm:cxn modelId="{36421126-C994-47B9-BE0D-CE6446F4014C}" type="presParOf" srcId="{7F74B7D0-6BDF-41DC-8818-C239ADB5000D}" destId="{A8FC5E3F-54A3-4BBB-A09B-D9046883B9C9}" srcOrd="5" destOrd="0" presId="urn:microsoft.com/office/officeart/2005/8/layout/gear1"/>
    <dgm:cxn modelId="{32D41227-FE5A-4E56-83F4-31EE4ED38791}" type="presParOf" srcId="{7F74B7D0-6BDF-41DC-8818-C239ADB5000D}" destId="{98FDC66D-63D0-48FE-99AD-99D3CD81C1EE}" srcOrd="6" destOrd="0" presId="urn:microsoft.com/office/officeart/2005/8/layout/gear1"/>
    <dgm:cxn modelId="{29806D1A-ED34-4589-A5F6-EF7D5B2EBF38}" type="presParOf" srcId="{7F74B7D0-6BDF-41DC-8818-C239ADB5000D}" destId="{00843A8F-DCD3-4B49-B472-A9B5C3EBC541}" srcOrd="7" destOrd="0" presId="urn:microsoft.com/office/officeart/2005/8/layout/gear1"/>
    <dgm:cxn modelId="{B1F759C2-C238-44F2-A748-9967B7514D42}" type="presParOf" srcId="{7F74B7D0-6BDF-41DC-8818-C239ADB5000D}" destId="{C9105C18-FC33-458B-ADDD-A69B8BB9D97F}" srcOrd="8" destOrd="0" presId="urn:microsoft.com/office/officeart/2005/8/layout/gear1"/>
    <dgm:cxn modelId="{6CB1FAFA-FA6D-41A5-92F1-CB243C1B02FE}" type="presParOf" srcId="{7F74B7D0-6BDF-41DC-8818-C239ADB5000D}" destId="{901A608A-E528-479F-A2D9-67CF3265A5BD}" srcOrd="9" destOrd="0" presId="urn:microsoft.com/office/officeart/2005/8/layout/gear1"/>
    <dgm:cxn modelId="{A7E232B0-BFF3-42BF-B072-F114044F8055}" type="presParOf" srcId="{7F74B7D0-6BDF-41DC-8818-C239ADB5000D}" destId="{B90CB935-4FBB-4E5C-9E94-BDA1ACECF699}" srcOrd="10" destOrd="0" presId="urn:microsoft.com/office/officeart/2005/8/layout/gear1"/>
    <dgm:cxn modelId="{411ECB9D-565C-40BB-8A86-A6496AEF6DD1}" type="presParOf" srcId="{7F74B7D0-6BDF-41DC-8818-C239ADB5000D}" destId="{D67746B0-C093-429C-ABE8-082598AC7770}" srcOrd="11" destOrd="0" presId="urn:microsoft.com/office/officeart/2005/8/layout/gear1"/>
    <dgm:cxn modelId="{4C0B5999-3BEC-4EF2-9D9B-0CEE37945792}" type="presParOf" srcId="{7F74B7D0-6BDF-41DC-8818-C239ADB5000D}" destId="{475BFCAF-2A7A-4F55-96CC-7C5C27C86477}" srcOrd="12" destOrd="0" presId="urn:microsoft.com/office/officeart/2005/8/layout/gear1"/>
  </dgm:cxnLst>
  <dgm:bg/>
  <dgm:whole>
    <a:ln w="38100">
      <a:solidFill>
        <a:schemeClr val="tx2"/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8D8795-A51C-467D-B1B4-1D54A585F973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24768C2D-6A55-493F-939E-7F4B0AF72105}">
      <dgm:prSet phldrT="[Text]"/>
      <dgm:spPr/>
      <dgm:t>
        <a:bodyPr/>
        <a:lstStyle/>
        <a:p>
          <a:r>
            <a:rPr lang="tr-TR" dirty="0" smtClean="0"/>
            <a:t> </a:t>
          </a:r>
          <a:endParaRPr lang="tr-TR" dirty="0"/>
        </a:p>
      </dgm:t>
    </dgm:pt>
    <dgm:pt modelId="{00DA1597-3972-4656-90B0-F0E3324B594E}" type="parTrans" cxnId="{74D2E98D-039F-4E6B-94D4-A5807165F318}">
      <dgm:prSet/>
      <dgm:spPr/>
      <dgm:t>
        <a:bodyPr/>
        <a:lstStyle/>
        <a:p>
          <a:endParaRPr lang="tr-TR"/>
        </a:p>
      </dgm:t>
    </dgm:pt>
    <dgm:pt modelId="{3DE4BDE8-393E-4562-9CCD-1C3378632788}" type="sibTrans" cxnId="{74D2E98D-039F-4E6B-94D4-A5807165F318}">
      <dgm:prSet/>
      <dgm:spPr/>
      <dgm:t>
        <a:bodyPr/>
        <a:lstStyle/>
        <a:p>
          <a:endParaRPr lang="tr-TR"/>
        </a:p>
      </dgm:t>
    </dgm:pt>
    <dgm:pt modelId="{406CCAD5-9787-4155-80E3-4FBE52003676}">
      <dgm:prSet phldrT="[Text]"/>
      <dgm:spPr/>
      <dgm:t>
        <a:bodyPr/>
        <a:lstStyle/>
        <a:p>
          <a:r>
            <a:rPr lang="tr-TR" dirty="0" smtClean="0"/>
            <a:t> </a:t>
          </a:r>
          <a:endParaRPr lang="tr-TR" dirty="0"/>
        </a:p>
      </dgm:t>
    </dgm:pt>
    <dgm:pt modelId="{F538DDB0-6A55-494C-BF10-667F29100F11}" type="parTrans" cxnId="{FE7CABA8-8BEC-4322-894E-BEB9C5192AA0}">
      <dgm:prSet/>
      <dgm:spPr/>
      <dgm:t>
        <a:bodyPr/>
        <a:lstStyle/>
        <a:p>
          <a:endParaRPr lang="tr-TR"/>
        </a:p>
      </dgm:t>
    </dgm:pt>
    <dgm:pt modelId="{D77A6A0A-286C-41B8-872B-5D41D8056C74}" type="sibTrans" cxnId="{FE7CABA8-8BEC-4322-894E-BEB9C5192AA0}">
      <dgm:prSet/>
      <dgm:spPr/>
      <dgm:t>
        <a:bodyPr/>
        <a:lstStyle/>
        <a:p>
          <a:endParaRPr lang="tr-TR"/>
        </a:p>
      </dgm:t>
    </dgm:pt>
    <dgm:pt modelId="{C0080D99-0188-41DA-AB21-484415CB2096}">
      <dgm:prSet phldrT="[Text]"/>
      <dgm:spPr/>
      <dgm:t>
        <a:bodyPr/>
        <a:lstStyle/>
        <a:p>
          <a:r>
            <a:rPr lang="tr-TR" dirty="0" smtClean="0"/>
            <a:t> </a:t>
          </a:r>
          <a:endParaRPr lang="tr-TR" dirty="0"/>
        </a:p>
      </dgm:t>
    </dgm:pt>
    <dgm:pt modelId="{9C185E04-43CD-4A63-95C6-3B72BBE31E3E}" type="parTrans" cxnId="{4E2BF193-4155-457A-9D99-20AB367E9450}">
      <dgm:prSet/>
      <dgm:spPr/>
      <dgm:t>
        <a:bodyPr/>
        <a:lstStyle/>
        <a:p>
          <a:endParaRPr lang="tr-TR"/>
        </a:p>
      </dgm:t>
    </dgm:pt>
    <dgm:pt modelId="{24C391B7-5BBB-4FE8-B81F-BFC62BC12BA7}" type="sibTrans" cxnId="{4E2BF193-4155-457A-9D99-20AB367E9450}">
      <dgm:prSet/>
      <dgm:spPr/>
      <dgm:t>
        <a:bodyPr/>
        <a:lstStyle/>
        <a:p>
          <a:endParaRPr lang="tr-TR"/>
        </a:p>
      </dgm:t>
    </dgm:pt>
    <dgm:pt modelId="{7F74B7D0-6BDF-41DC-8818-C239ADB5000D}" type="pres">
      <dgm:prSet presAssocID="{BC8D8795-A51C-467D-B1B4-1D54A585F973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108E28D-E829-4A78-8CF2-F3F6D4CAF54A}" type="pres">
      <dgm:prSet presAssocID="{24768C2D-6A55-493F-939E-7F4B0AF7210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9AAC86-8508-4A08-9162-D6B220B85763}" type="pres">
      <dgm:prSet presAssocID="{24768C2D-6A55-493F-939E-7F4B0AF72105}" presName="gear1srcNode" presStyleLbl="node1" presStyleIdx="0" presStyleCnt="3"/>
      <dgm:spPr/>
      <dgm:t>
        <a:bodyPr/>
        <a:lstStyle/>
        <a:p>
          <a:endParaRPr lang="en-US"/>
        </a:p>
      </dgm:t>
    </dgm:pt>
    <dgm:pt modelId="{29325376-FDDE-419E-AD33-5A4FF8FDD4CE}" type="pres">
      <dgm:prSet presAssocID="{24768C2D-6A55-493F-939E-7F4B0AF72105}" presName="gear1dstNode" presStyleLbl="node1" presStyleIdx="0" presStyleCnt="3"/>
      <dgm:spPr/>
      <dgm:t>
        <a:bodyPr/>
        <a:lstStyle/>
        <a:p>
          <a:endParaRPr lang="en-US"/>
        </a:p>
      </dgm:t>
    </dgm:pt>
    <dgm:pt modelId="{8A04730D-8FC8-482B-8937-F07D56C79787}" type="pres">
      <dgm:prSet presAssocID="{406CCAD5-9787-4155-80E3-4FBE52003676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6EECB5-8D3F-4BAA-AEB3-B8FEF0D9FBEA}" type="pres">
      <dgm:prSet presAssocID="{406CCAD5-9787-4155-80E3-4FBE52003676}" presName="gear2srcNode" presStyleLbl="node1" presStyleIdx="1" presStyleCnt="3"/>
      <dgm:spPr/>
      <dgm:t>
        <a:bodyPr/>
        <a:lstStyle/>
        <a:p>
          <a:endParaRPr lang="en-US"/>
        </a:p>
      </dgm:t>
    </dgm:pt>
    <dgm:pt modelId="{A8FC5E3F-54A3-4BBB-A09B-D9046883B9C9}" type="pres">
      <dgm:prSet presAssocID="{406CCAD5-9787-4155-80E3-4FBE52003676}" presName="gear2dstNode" presStyleLbl="node1" presStyleIdx="1" presStyleCnt="3"/>
      <dgm:spPr/>
      <dgm:t>
        <a:bodyPr/>
        <a:lstStyle/>
        <a:p>
          <a:endParaRPr lang="en-US"/>
        </a:p>
      </dgm:t>
    </dgm:pt>
    <dgm:pt modelId="{98FDC66D-63D0-48FE-99AD-99D3CD81C1EE}" type="pres">
      <dgm:prSet presAssocID="{C0080D99-0188-41DA-AB21-484415CB2096}" presName="gear3" presStyleLbl="node1" presStyleIdx="2" presStyleCnt="3"/>
      <dgm:spPr/>
      <dgm:t>
        <a:bodyPr/>
        <a:lstStyle/>
        <a:p>
          <a:endParaRPr lang="en-US"/>
        </a:p>
      </dgm:t>
    </dgm:pt>
    <dgm:pt modelId="{00843A8F-DCD3-4B49-B472-A9B5C3EBC541}" type="pres">
      <dgm:prSet presAssocID="{C0080D99-0188-41DA-AB21-484415CB2096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105C18-FC33-458B-ADDD-A69B8BB9D97F}" type="pres">
      <dgm:prSet presAssocID="{C0080D99-0188-41DA-AB21-484415CB2096}" presName="gear3srcNode" presStyleLbl="node1" presStyleIdx="2" presStyleCnt="3"/>
      <dgm:spPr/>
      <dgm:t>
        <a:bodyPr/>
        <a:lstStyle/>
        <a:p>
          <a:endParaRPr lang="en-US"/>
        </a:p>
      </dgm:t>
    </dgm:pt>
    <dgm:pt modelId="{901A608A-E528-479F-A2D9-67CF3265A5BD}" type="pres">
      <dgm:prSet presAssocID="{C0080D99-0188-41DA-AB21-484415CB2096}" presName="gear3dstNode" presStyleLbl="node1" presStyleIdx="2" presStyleCnt="3"/>
      <dgm:spPr/>
      <dgm:t>
        <a:bodyPr/>
        <a:lstStyle/>
        <a:p>
          <a:endParaRPr lang="en-US"/>
        </a:p>
      </dgm:t>
    </dgm:pt>
    <dgm:pt modelId="{B90CB935-4FBB-4E5C-9E94-BDA1ACECF699}" type="pres">
      <dgm:prSet presAssocID="{3DE4BDE8-393E-4562-9CCD-1C3378632788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D67746B0-C093-429C-ABE8-082598AC7770}" type="pres">
      <dgm:prSet presAssocID="{D77A6A0A-286C-41B8-872B-5D41D8056C74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475BFCAF-2A7A-4F55-96CC-7C5C27C86477}" type="pres">
      <dgm:prSet presAssocID="{24C391B7-5BBB-4FE8-B81F-BFC62BC12BA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FA9074ED-5242-4186-ACF1-B36A6A73EDCF}" type="presOf" srcId="{BC8D8795-A51C-467D-B1B4-1D54A585F973}" destId="{7F74B7D0-6BDF-41DC-8818-C239ADB5000D}" srcOrd="0" destOrd="0" presId="urn:microsoft.com/office/officeart/2005/8/layout/gear1"/>
    <dgm:cxn modelId="{19E4795C-3CBA-48BF-A962-C0FCCB0924E3}" type="presOf" srcId="{C0080D99-0188-41DA-AB21-484415CB2096}" destId="{901A608A-E528-479F-A2D9-67CF3265A5BD}" srcOrd="3" destOrd="0" presId="urn:microsoft.com/office/officeart/2005/8/layout/gear1"/>
    <dgm:cxn modelId="{39E16A9E-47F8-435C-ABE3-099E758691DE}" type="presOf" srcId="{406CCAD5-9787-4155-80E3-4FBE52003676}" destId="{8A04730D-8FC8-482B-8937-F07D56C79787}" srcOrd="0" destOrd="0" presId="urn:microsoft.com/office/officeart/2005/8/layout/gear1"/>
    <dgm:cxn modelId="{1C247B77-C8EF-4A5C-BDB3-04DB84C807EF}" type="presOf" srcId="{24C391B7-5BBB-4FE8-B81F-BFC62BC12BA7}" destId="{475BFCAF-2A7A-4F55-96CC-7C5C27C86477}" srcOrd="0" destOrd="0" presId="urn:microsoft.com/office/officeart/2005/8/layout/gear1"/>
    <dgm:cxn modelId="{FE7CABA8-8BEC-4322-894E-BEB9C5192AA0}" srcId="{BC8D8795-A51C-467D-B1B4-1D54A585F973}" destId="{406CCAD5-9787-4155-80E3-4FBE52003676}" srcOrd="1" destOrd="0" parTransId="{F538DDB0-6A55-494C-BF10-667F29100F11}" sibTransId="{D77A6A0A-286C-41B8-872B-5D41D8056C74}"/>
    <dgm:cxn modelId="{19F7AEB1-940D-4297-8979-A525531D61F7}" type="presOf" srcId="{24768C2D-6A55-493F-939E-7F4B0AF72105}" destId="{9A9AAC86-8508-4A08-9162-D6B220B85763}" srcOrd="1" destOrd="0" presId="urn:microsoft.com/office/officeart/2005/8/layout/gear1"/>
    <dgm:cxn modelId="{5EB9322B-9A36-450C-BACC-F8C334698D64}" type="presOf" srcId="{C0080D99-0188-41DA-AB21-484415CB2096}" destId="{00843A8F-DCD3-4B49-B472-A9B5C3EBC541}" srcOrd="1" destOrd="0" presId="urn:microsoft.com/office/officeart/2005/8/layout/gear1"/>
    <dgm:cxn modelId="{74D2E98D-039F-4E6B-94D4-A5807165F318}" srcId="{BC8D8795-A51C-467D-B1B4-1D54A585F973}" destId="{24768C2D-6A55-493F-939E-7F4B0AF72105}" srcOrd="0" destOrd="0" parTransId="{00DA1597-3972-4656-90B0-F0E3324B594E}" sibTransId="{3DE4BDE8-393E-4562-9CCD-1C3378632788}"/>
    <dgm:cxn modelId="{E003E1BA-1CC2-484D-9F46-9F7AD50FB75A}" type="presOf" srcId="{406CCAD5-9787-4155-80E3-4FBE52003676}" destId="{A8FC5E3F-54A3-4BBB-A09B-D9046883B9C9}" srcOrd="2" destOrd="0" presId="urn:microsoft.com/office/officeart/2005/8/layout/gear1"/>
    <dgm:cxn modelId="{4E2BF193-4155-457A-9D99-20AB367E9450}" srcId="{BC8D8795-A51C-467D-B1B4-1D54A585F973}" destId="{C0080D99-0188-41DA-AB21-484415CB2096}" srcOrd="2" destOrd="0" parTransId="{9C185E04-43CD-4A63-95C6-3B72BBE31E3E}" sibTransId="{24C391B7-5BBB-4FE8-B81F-BFC62BC12BA7}"/>
    <dgm:cxn modelId="{030BF0EC-09B0-4A2C-8D81-700B97E3D65D}" type="presOf" srcId="{C0080D99-0188-41DA-AB21-484415CB2096}" destId="{98FDC66D-63D0-48FE-99AD-99D3CD81C1EE}" srcOrd="0" destOrd="0" presId="urn:microsoft.com/office/officeart/2005/8/layout/gear1"/>
    <dgm:cxn modelId="{82DA745B-5639-4501-BAE2-DF68400C4C58}" type="presOf" srcId="{406CCAD5-9787-4155-80E3-4FBE52003676}" destId="{DB6EECB5-8D3F-4BAA-AEB3-B8FEF0D9FBEA}" srcOrd="1" destOrd="0" presId="urn:microsoft.com/office/officeart/2005/8/layout/gear1"/>
    <dgm:cxn modelId="{8FEC3D8F-1BAF-4A03-B816-79FDBBD69B47}" type="presOf" srcId="{D77A6A0A-286C-41B8-872B-5D41D8056C74}" destId="{D67746B0-C093-429C-ABE8-082598AC7770}" srcOrd="0" destOrd="0" presId="urn:microsoft.com/office/officeart/2005/8/layout/gear1"/>
    <dgm:cxn modelId="{CD75FC25-A538-41C1-802E-2DAF6DC2B47F}" type="presOf" srcId="{24768C2D-6A55-493F-939E-7F4B0AF72105}" destId="{4108E28D-E829-4A78-8CF2-F3F6D4CAF54A}" srcOrd="0" destOrd="0" presId="urn:microsoft.com/office/officeart/2005/8/layout/gear1"/>
    <dgm:cxn modelId="{14DFE9F5-1240-4926-9811-09B086735493}" type="presOf" srcId="{3DE4BDE8-393E-4562-9CCD-1C3378632788}" destId="{B90CB935-4FBB-4E5C-9E94-BDA1ACECF699}" srcOrd="0" destOrd="0" presId="urn:microsoft.com/office/officeart/2005/8/layout/gear1"/>
    <dgm:cxn modelId="{0DA34511-D8E9-48EA-BFC4-7FFB9CCB9478}" type="presOf" srcId="{24768C2D-6A55-493F-939E-7F4B0AF72105}" destId="{29325376-FDDE-419E-AD33-5A4FF8FDD4CE}" srcOrd="2" destOrd="0" presId="urn:microsoft.com/office/officeart/2005/8/layout/gear1"/>
    <dgm:cxn modelId="{1938530C-E358-4DAC-9D53-49F60B5CBCC6}" type="presOf" srcId="{C0080D99-0188-41DA-AB21-484415CB2096}" destId="{C9105C18-FC33-458B-ADDD-A69B8BB9D97F}" srcOrd="2" destOrd="0" presId="urn:microsoft.com/office/officeart/2005/8/layout/gear1"/>
    <dgm:cxn modelId="{91F1D357-0733-4DED-B3BE-9902E5FB254E}" type="presParOf" srcId="{7F74B7D0-6BDF-41DC-8818-C239ADB5000D}" destId="{4108E28D-E829-4A78-8CF2-F3F6D4CAF54A}" srcOrd="0" destOrd="0" presId="urn:microsoft.com/office/officeart/2005/8/layout/gear1"/>
    <dgm:cxn modelId="{24A7EE1A-68EE-4806-8C03-26A76F2DFE6D}" type="presParOf" srcId="{7F74B7D0-6BDF-41DC-8818-C239ADB5000D}" destId="{9A9AAC86-8508-4A08-9162-D6B220B85763}" srcOrd="1" destOrd="0" presId="urn:microsoft.com/office/officeart/2005/8/layout/gear1"/>
    <dgm:cxn modelId="{537F69E9-CE80-41D3-A141-8B5AB2C67C07}" type="presParOf" srcId="{7F74B7D0-6BDF-41DC-8818-C239ADB5000D}" destId="{29325376-FDDE-419E-AD33-5A4FF8FDD4CE}" srcOrd="2" destOrd="0" presId="urn:microsoft.com/office/officeart/2005/8/layout/gear1"/>
    <dgm:cxn modelId="{B3162533-42AC-4BEC-9183-81F13B5A8C90}" type="presParOf" srcId="{7F74B7D0-6BDF-41DC-8818-C239ADB5000D}" destId="{8A04730D-8FC8-482B-8937-F07D56C79787}" srcOrd="3" destOrd="0" presId="urn:microsoft.com/office/officeart/2005/8/layout/gear1"/>
    <dgm:cxn modelId="{14534F50-E48D-4605-917F-A7C09740168E}" type="presParOf" srcId="{7F74B7D0-6BDF-41DC-8818-C239ADB5000D}" destId="{DB6EECB5-8D3F-4BAA-AEB3-B8FEF0D9FBEA}" srcOrd="4" destOrd="0" presId="urn:microsoft.com/office/officeart/2005/8/layout/gear1"/>
    <dgm:cxn modelId="{CBDF3E0A-0F55-40CC-895C-410A23756C52}" type="presParOf" srcId="{7F74B7D0-6BDF-41DC-8818-C239ADB5000D}" destId="{A8FC5E3F-54A3-4BBB-A09B-D9046883B9C9}" srcOrd="5" destOrd="0" presId="urn:microsoft.com/office/officeart/2005/8/layout/gear1"/>
    <dgm:cxn modelId="{67E66B27-7C92-4CEA-AEE2-73791972B187}" type="presParOf" srcId="{7F74B7D0-6BDF-41DC-8818-C239ADB5000D}" destId="{98FDC66D-63D0-48FE-99AD-99D3CD81C1EE}" srcOrd="6" destOrd="0" presId="urn:microsoft.com/office/officeart/2005/8/layout/gear1"/>
    <dgm:cxn modelId="{8305D8FB-C4F9-487E-854A-FB509690FFA3}" type="presParOf" srcId="{7F74B7D0-6BDF-41DC-8818-C239ADB5000D}" destId="{00843A8F-DCD3-4B49-B472-A9B5C3EBC541}" srcOrd="7" destOrd="0" presId="urn:microsoft.com/office/officeart/2005/8/layout/gear1"/>
    <dgm:cxn modelId="{A1576F53-44D0-43B7-8571-EE9828A58973}" type="presParOf" srcId="{7F74B7D0-6BDF-41DC-8818-C239ADB5000D}" destId="{C9105C18-FC33-458B-ADDD-A69B8BB9D97F}" srcOrd="8" destOrd="0" presId="urn:microsoft.com/office/officeart/2005/8/layout/gear1"/>
    <dgm:cxn modelId="{7789C173-3818-45E7-8172-2C066A29C594}" type="presParOf" srcId="{7F74B7D0-6BDF-41DC-8818-C239ADB5000D}" destId="{901A608A-E528-479F-A2D9-67CF3265A5BD}" srcOrd="9" destOrd="0" presId="urn:microsoft.com/office/officeart/2005/8/layout/gear1"/>
    <dgm:cxn modelId="{A09D2B8F-CBA2-4E19-8C2C-57F913FF2904}" type="presParOf" srcId="{7F74B7D0-6BDF-41DC-8818-C239ADB5000D}" destId="{B90CB935-4FBB-4E5C-9E94-BDA1ACECF699}" srcOrd="10" destOrd="0" presId="urn:microsoft.com/office/officeart/2005/8/layout/gear1"/>
    <dgm:cxn modelId="{D4E65F97-5313-484B-ADF8-85602DC577E9}" type="presParOf" srcId="{7F74B7D0-6BDF-41DC-8818-C239ADB5000D}" destId="{D67746B0-C093-429C-ABE8-082598AC7770}" srcOrd="11" destOrd="0" presId="urn:microsoft.com/office/officeart/2005/8/layout/gear1"/>
    <dgm:cxn modelId="{0A6A8875-E57A-4B9B-9CB2-6908CB6E694C}" type="presParOf" srcId="{7F74B7D0-6BDF-41DC-8818-C239ADB5000D}" destId="{475BFCAF-2A7A-4F55-96CC-7C5C27C86477}" srcOrd="12" destOrd="0" presId="urn:microsoft.com/office/officeart/2005/8/layout/gear1"/>
  </dgm:cxnLst>
  <dgm:bg/>
  <dgm:whole>
    <a:ln w="38100">
      <a:solidFill>
        <a:schemeClr val="tx2"/>
      </a:solidFill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8D8795-A51C-467D-B1B4-1D54A585F973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24768C2D-6A55-493F-939E-7F4B0AF72105}">
      <dgm:prSet phldrT="[Text]"/>
      <dgm:spPr/>
      <dgm:t>
        <a:bodyPr/>
        <a:lstStyle/>
        <a:p>
          <a:r>
            <a:rPr lang="tr-TR" dirty="0" smtClean="0"/>
            <a:t> </a:t>
          </a:r>
          <a:endParaRPr lang="tr-TR" dirty="0"/>
        </a:p>
      </dgm:t>
    </dgm:pt>
    <dgm:pt modelId="{00DA1597-3972-4656-90B0-F0E3324B594E}" type="parTrans" cxnId="{74D2E98D-039F-4E6B-94D4-A5807165F318}">
      <dgm:prSet/>
      <dgm:spPr/>
      <dgm:t>
        <a:bodyPr/>
        <a:lstStyle/>
        <a:p>
          <a:endParaRPr lang="tr-TR"/>
        </a:p>
      </dgm:t>
    </dgm:pt>
    <dgm:pt modelId="{3DE4BDE8-393E-4562-9CCD-1C3378632788}" type="sibTrans" cxnId="{74D2E98D-039F-4E6B-94D4-A5807165F318}">
      <dgm:prSet/>
      <dgm:spPr/>
      <dgm:t>
        <a:bodyPr/>
        <a:lstStyle/>
        <a:p>
          <a:endParaRPr lang="tr-TR"/>
        </a:p>
      </dgm:t>
    </dgm:pt>
    <dgm:pt modelId="{406CCAD5-9787-4155-80E3-4FBE52003676}">
      <dgm:prSet phldrT="[Text]"/>
      <dgm:spPr/>
      <dgm:t>
        <a:bodyPr/>
        <a:lstStyle/>
        <a:p>
          <a:r>
            <a:rPr lang="tr-TR" dirty="0" smtClean="0"/>
            <a:t> </a:t>
          </a:r>
          <a:endParaRPr lang="tr-TR" dirty="0"/>
        </a:p>
      </dgm:t>
    </dgm:pt>
    <dgm:pt modelId="{F538DDB0-6A55-494C-BF10-667F29100F11}" type="parTrans" cxnId="{FE7CABA8-8BEC-4322-894E-BEB9C5192AA0}">
      <dgm:prSet/>
      <dgm:spPr/>
      <dgm:t>
        <a:bodyPr/>
        <a:lstStyle/>
        <a:p>
          <a:endParaRPr lang="tr-TR"/>
        </a:p>
      </dgm:t>
    </dgm:pt>
    <dgm:pt modelId="{D77A6A0A-286C-41B8-872B-5D41D8056C74}" type="sibTrans" cxnId="{FE7CABA8-8BEC-4322-894E-BEB9C5192AA0}">
      <dgm:prSet/>
      <dgm:spPr/>
      <dgm:t>
        <a:bodyPr/>
        <a:lstStyle/>
        <a:p>
          <a:endParaRPr lang="tr-TR"/>
        </a:p>
      </dgm:t>
    </dgm:pt>
    <dgm:pt modelId="{C0080D99-0188-41DA-AB21-484415CB2096}">
      <dgm:prSet phldrT="[Text]"/>
      <dgm:spPr/>
      <dgm:t>
        <a:bodyPr/>
        <a:lstStyle/>
        <a:p>
          <a:r>
            <a:rPr lang="tr-TR" dirty="0" smtClean="0"/>
            <a:t> </a:t>
          </a:r>
          <a:endParaRPr lang="tr-TR" dirty="0"/>
        </a:p>
      </dgm:t>
    </dgm:pt>
    <dgm:pt modelId="{9C185E04-43CD-4A63-95C6-3B72BBE31E3E}" type="parTrans" cxnId="{4E2BF193-4155-457A-9D99-20AB367E9450}">
      <dgm:prSet/>
      <dgm:spPr/>
      <dgm:t>
        <a:bodyPr/>
        <a:lstStyle/>
        <a:p>
          <a:endParaRPr lang="tr-TR"/>
        </a:p>
      </dgm:t>
    </dgm:pt>
    <dgm:pt modelId="{24C391B7-5BBB-4FE8-B81F-BFC62BC12BA7}" type="sibTrans" cxnId="{4E2BF193-4155-457A-9D99-20AB367E9450}">
      <dgm:prSet/>
      <dgm:spPr/>
      <dgm:t>
        <a:bodyPr/>
        <a:lstStyle/>
        <a:p>
          <a:endParaRPr lang="tr-TR"/>
        </a:p>
      </dgm:t>
    </dgm:pt>
    <dgm:pt modelId="{7F74B7D0-6BDF-41DC-8818-C239ADB5000D}" type="pres">
      <dgm:prSet presAssocID="{BC8D8795-A51C-467D-B1B4-1D54A585F973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108E28D-E829-4A78-8CF2-F3F6D4CAF54A}" type="pres">
      <dgm:prSet presAssocID="{24768C2D-6A55-493F-939E-7F4B0AF7210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9AAC86-8508-4A08-9162-D6B220B85763}" type="pres">
      <dgm:prSet presAssocID="{24768C2D-6A55-493F-939E-7F4B0AF72105}" presName="gear1srcNode" presStyleLbl="node1" presStyleIdx="0" presStyleCnt="3"/>
      <dgm:spPr/>
      <dgm:t>
        <a:bodyPr/>
        <a:lstStyle/>
        <a:p>
          <a:endParaRPr lang="en-US"/>
        </a:p>
      </dgm:t>
    </dgm:pt>
    <dgm:pt modelId="{29325376-FDDE-419E-AD33-5A4FF8FDD4CE}" type="pres">
      <dgm:prSet presAssocID="{24768C2D-6A55-493F-939E-7F4B0AF72105}" presName="gear1dstNode" presStyleLbl="node1" presStyleIdx="0" presStyleCnt="3"/>
      <dgm:spPr/>
      <dgm:t>
        <a:bodyPr/>
        <a:lstStyle/>
        <a:p>
          <a:endParaRPr lang="en-US"/>
        </a:p>
      </dgm:t>
    </dgm:pt>
    <dgm:pt modelId="{8A04730D-8FC8-482B-8937-F07D56C79787}" type="pres">
      <dgm:prSet presAssocID="{406CCAD5-9787-4155-80E3-4FBE52003676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6EECB5-8D3F-4BAA-AEB3-B8FEF0D9FBEA}" type="pres">
      <dgm:prSet presAssocID="{406CCAD5-9787-4155-80E3-4FBE52003676}" presName="gear2srcNode" presStyleLbl="node1" presStyleIdx="1" presStyleCnt="3"/>
      <dgm:spPr/>
      <dgm:t>
        <a:bodyPr/>
        <a:lstStyle/>
        <a:p>
          <a:endParaRPr lang="en-US"/>
        </a:p>
      </dgm:t>
    </dgm:pt>
    <dgm:pt modelId="{A8FC5E3F-54A3-4BBB-A09B-D9046883B9C9}" type="pres">
      <dgm:prSet presAssocID="{406CCAD5-9787-4155-80E3-4FBE52003676}" presName="gear2dstNode" presStyleLbl="node1" presStyleIdx="1" presStyleCnt="3"/>
      <dgm:spPr/>
      <dgm:t>
        <a:bodyPr/>
        <a:lstStyle/>
        <a:p>
          <a:endParaRPr lang="en-US"/>
        </a:p>
      </dgm:t>
    </dgm:pt>
    <dgm:pt modelId="{98FDC66D-63D0-48FE-99AD-99D3CD81C1EE}" type="pres">
      <dgm:prSet presAssocID="{C0080D99-0188-41DA-AB21-484415CB2096}" presName="gear3" presStyleLbl="node1" presStyleIdx="2" presStyleCnt="3"/>
      <dgm:spPr/>
      <dgm:t>
        <a:bodyPr/>
        <a:lstStyle/>
        <a:p>
          <a:endParaRPr lang="en-US"/>
        </a:p>
      </dgm:t>
    </dgm:pt>
    <dgm:pt modelId="{00843A8F-DCD3-4B49-B472-A9B5C3EBC541}" type="pres">
      <dgm:prSet presAssocID="{C0080D99-0188-41DA-AB21-484415CB2096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105C18-FC33-458B-ADDD-A69B8BB9D97F}" type="pres">
      <dgm:prSet presAssocID="{C0080D99-0188-41DA-AB21-484415CB2096}" presName="gear3srcNode" presStyleLbl="node1" presStyleIdx="2" presStyleCnt="3"/>
      <dgm:spPr/>
      <dgm:t>
        <a:bodyPr/>
        <a:lstStyle/>
        <a:p>
          <a:endParaRPr lang="en-US"/>
        </a:p>
      </dgm:t>
    </dgm:pt>
    <dgm:pt modelId="{901A608A-E528-479F-A2D9-67CF3265A5BD}" type="pres">
      <dgm:prSet presAssocID="{C0080D99-0188-41DA-AB21-484415CB2096}" presName="gear3dstNode" presStyleLbl="node1" presStyleIdx="2" presStyleCnt="3"/>
      <dgm:spPr/>
      <dgm:t>
        <a:bodyPr/>
        <a:lstStyle/>
        <a:p>
          <a:endParaRPr lang="en-US"/>
        </a:p>
      </dgm:t>
    </dgm:pt>
    <dgm:pt modelId="{B90CB935-4FBB-4E5C-9E94-BDA1ACECF699}" type="pres">
      <dgm:prSet presAssocID="{3DE4BDE8-393E-4562-9CCD-1C3378632788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D67746B0-C093-429C-ABE8-082598AC7770}" type="pres">
      <dgm:prSet presAssocID="{D77A6A0A-286C-41B8-872B-5D41D8056C74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475BFCAF-2A7A-4F55-96CC-7C5C27C86477}" type="pres">
      <dgm:prSet presAssocID="{24C391B7-5BBB-4FE8-B81F-BFC62BC12BA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9EDD6A24-9FC3-41EB-B895-D31407C6F829}" type="presOf" srcId="{D77A6A0A-286C-41B8-872B-5D41D8056C74}" destId="{D67746B0-C093-429C-ABE8-082598AC7770}" srcOrd="0" destOrd="0" presId="urn:microsoft.com/office/officeart/2005/8/layout/gear1"/>
    <dgm:cxn modelId="{F874BF3D-0611-472E-84E3-E4F2543223B6}" type="presOf" srcId="{BC8D8795-A51C-467D-B1B4-1D54A585F973}" destId="{7F74B7D0-6BDF-41DC-8818-C239ADB5000D}" srcOrd="0" destOrd="0" presId="urn:microsoft.com/office/officeart/2005/8/layout/gear1"/>
    <dgm:cxn modelId="{7ACFFE6A-5842-4933-A5A5-D55B25D87E43}" type="presOf" srcId="{24C391B7-5BBB-4FE8-B81F-BFC62BC12BA7}" destId="{475BFCAF-2A7A-4F55-96CC-7C5C27C86477}" srcOrd="0" destOrd="0" presId="urn:microsoft.com/office/officeart/2005/8/layout/gear1"/>
    <dgm:cxn modelId="{FE7CABA8-8BEC-4322-894E-BEB9C5192AA0}" srcId="{BC8D8795-A51C-467D-B1B4-1D54A585F973}" destId="{406CCAD5-9787-4155-80E3-4FBE52003676}" srcOrd="1" destOrd="0" parTransId="{F538DDB0-6A55-494C-BF10-667F29100F11}" sibTransId="{D77A6A0A-286C-41B8-872B-5D41D8056C74}"/>
    <dgm:cxn modelId="{0EC66963-8440-45B3-B05A-75E457717EBF}" type="presOf" srcId="{406CCAD5-9787-4155-80E3-4FBE52003676}" destId="{DB6EECB5-8D3F-4BAA-AEB3-B8FEF0D9FBEA}" srcOrd="1" destOrd="0" presId="urn:microsoft.com/office/officeart/2005/8/layout/gear1"/>
    <dgm:cxn modelId="{5E6F1E22-A342-4367-B9EA-D82A645DACFC}" type="presOf" srcId="{C0080D99-0188-41DA-AB21-484415CB2096}" destId="{00843A8F-DCD3-4B49-B472-A9B5C3EBC541}" srcOrd="1" destOrd="0" presId="urn:microsoft.com/office/officeart/2005/8/layout/gear1"/>
    <dgm:cxn modelId="{9AA6DC4B-BB3A-4588-8C72-D63BE075927E}" type="presOf" srcId="{406CCAD5-9787-4155-80E3-4FBE52003676}" destId="{A8FC5E3F-54A3-4BBB-A09B-D9046883B9C9}" srcOrd="2" destOrd="0" presId="urn:microsoft.com/office/officeart/2005/8/layout/gear1"/>
    <dgm:cxn modelId="{A1FF235F-B144-48D4-B27D-2899840C8EA2}" type="presOf" srcId="{24768C2D-6A55-493F-939E-7F4B0AF72105}" destId="{29325376-FDDE-419E-AD33-5A4FF8FDD4CE}" srcOrd="2" destOrd="0" presId="urn:microsoft.com/office/officeart/2005/8/layout/gear1"/>
    <dgm:cxn modelId="{74D2E98D-039F-4E6B-94D4-A5807165F318}" srcId="{BC8D8795-A51C-467D-B1B4-1D54A585F973}" destId="{24768C2D-6A55-493F-939E-7F4B0AF72105}" srcOrd="0" destOrd="0" parTransId="{00DA1597-3972-4656-90B0-F0E3324B594E}" sibTransId="{3DE4BDE8-393E-4562-9CCD-1C3378632788}"/>
    <dgm:cxn modelId="{589515A8-1720-4723-9340-1B08AF6EAD2A}" type="presOf" srcId="{C0080D99-0188-41DA-AB21-484415CB2096}" destId="{C9105C18-FC33-458B-ADDD-A69B8BB9D97F}" srcOrd="2" destOrd="0" presId="urn:microsoft.com/office/officeart/2005/8/layout/gear1"/>
    <dgm:cxn modelId="{7B970570-3A1F-44C0-B90A-56A6E22B119C}" type="presOf" srcId="{3DE4BDE8-393E-4562-9CCD-1C3378632788}" destId="{B90CB935-4FBB-4E5C-9E94-BDA1ACECF699}" srcOrd="0" destOrd="0" presId="urn:microsoft.com/office/officeart/2005/8/layout/gear1"/>
    <dgm:cxn modelId="{3969EDEC-3AC0-41D6-AC6A-B0708639ECBA}" type="presOf" srcId="{C0080D99-0188-41DA-AB21-484415CB2096}" destId="{901A608A-E528-479F-A2D9-67CF3265A5BD}" srcOrd="3" destOrd="0" presId="urn:microsoft.com/office/officeart/2005/8/layout/gear1"/>
    <dgm:cxn modelId="{4F2FCFF2-E949-45C2-BD20-BA27ED7F48EF}" type="presOf" srcId="{24768C2D-6A55-493F-939E-7F4B0AF72105}" destId="{9A9AAC86-8508-4A08-9162-D6B220B85763}" srcOrd="1" destOrd="0" presId="urn:microsoft.com/office/officeart/2005/8/layout/gear1"/>
    <dgm:cxn modelId="{33FD0F39-08FA-4BA6-BAE2-93A6AAC5319E}" type="presOf" srcId="{C0080D99-0188-41DA-AB21-484415CB2096}" destId="{98FDC66D-63D0-48FE-99AD-99D3CD81C1EE}" srcOrd="0" destOrd="0" presId="urn:microsoft.com/office/officeart/2005/8/layout/gear1"/>
    <dgm:cxn modelId="{4E2BF193-4155-457A-9D99-20AB367E9450}" srcId="{BC8D8795-A51C-467D-B1B4-1D54A585F973}" destId="{C0080D99-0188-41DA-AB21-484415CB2096}" srcOrd="2" destOrd="0" parTransId="{9C185E04-43CD-4A63-95C6-3B72BBE31E3E}" sibTransId="{24C391B7-5BBB-4FE8-B81F-BFC62BC12BA7}"/>
    <dgm:cxn modelId="{423D505A-6E60-4B13-9E6A-83146C1A35DE}" type="presOf" srcId="{24768C2D-6A55-493F-939E-7F4B0AF72105}" destId="{4108E28D-E829-4A78-8CF2-F3F6D4CAF54A}" srcOrd="0" destOrd="0" presId="urn:microsoft.com/office/officeart/2005/8/layout/gear1"/>
    <dgm:cxn modelId="{E73258B5-D79E-4E4E-B276-334B8EA414B1}" type="presOf" srcId="{406CCAD5-9787-4155-80E3-4FBE52003676}" destId="{8A04730D-8FC8-482B-8937-F07D56C79787}" srcOrd="0" destOrd="0" presId="urn:microsoft.com/office/officeart/2005/8/layout/gear1"/>
    <dgm:cxn modelId="{A28ECD0D-0817-4141-819E-ACAB954D06BF}" type="presParOf" srcId="{7F74B7D0-6BDF-41DC-8818-C239ADB5000D}" destId="{4108E28D-E829-4A78-8CF2-F3F6D4CAF54A}" srcOrd="0" destOrd="0" presId="urn:microsoft.com/office/officeart/2005/8/layout/gear1"/>
    <dgm:cxn modelId="{7C442247-5B85-47E5-B994-21B7F59ED502}" type="presParOf" srcId="{7F74B7D0-6BDF-41DC-8818-C239ADB5000D}" destId="{9A9AAC86-8508-4A08-9162-D6B220B85763}" srcOrd="1" destOrd="0" presId="urn:microsoft.com/office/officeart/2005/8/layout/gear1"/>
    <dgm:cxn modelId="{694A73DE-865A-4151-A935-8CC478699DDA}" type="presParOf" srcId="{7F74B7D0-6BDF-41DC-8818-C239ADB5000D}" destId="{29325376-FDDE-419E-AD33-5A4FF8FDD4CE}" srcOrd="2" destOrd="0" presId="urn:microsoft.com/office/officeart/2005/8/layout/gear1"/>
    <dgm:cxn modelId="{84458734-00F3-4FD5-A5C5-DB1CACFCCE11}" type="presParOf" srcId="{7F74B7D0-6BDF-41DC-8818-C239ADB5000D}" destId="{8A04730D-8FC8-482B-8937-F07D56C79787}" srcOrd="3" destOrd="0" presId="urn:microsoft.com/office/officeart/2005/8/layout/gear1"/>
    <dgm:cxn modelId="{53AF4484-AD5B-4858-A931-255E3A53D86E}" type="presParOf" srcId="{7F74B7D0-6BDF-41DC-8818-C239ADB5000D}" destId="{DB6EECB5-8D3F-4BAA-AEB3-B8FEF0D9FBEA}" srcOrd="4" destOrd="0" presId="urn:microsoft.com/office/officeart/2005/8/layout/gear1"/>
    <dgm:cxn modelId="{1960A086-E75D-46AA-B393-F887DDCB8FC1}" type="presParOf" srcId="{7F74B7D0-6BDF-41DC-8818-C239ADB5000D}" destId="{A8FC5E3F-54A3-4BBB-A09B-D9046883B9C9}" srcOrd="5" destOrd="0" presId="urn:microsoft.com/office/officeart/2005/8/layout/gear1"/>
    <dgm:cxn modelId="{4BC5153E-4408-49D0-BC1B-5D7A8E2F61FB}" type="presParOf" srcId="{7F74B7D0-6BDF-41DC-8818-C239ADB5000D}" destId="{98FDC66D-63D0-48FE-99AD-99D3CD81C1EE}" srcOrd="6" destOrd="0" presId="urn:microsoft.com/office/officeart/2005/8/layout/gear1"/>
    <dgm:cxn modelId="{442E1506-0249-4C7F-91E3-A2CDACDE4C44}" type="presParOf" srcId="{7F74B7D0-6BDF-41DC-8818-C239ADB5000D}" destId="{00843A8F-DCD3-4B49-B472-A9B5C3EBC541}" srcOrd="7" destOrd="0" presId="urn:microsoft.com/office/officeart/2005/8/layout/gear1"/>
    <dgm:cxn modelId="{A8D66A8B-C280-408F-807A-88BF7637FF8C}" type="presParOf" srcId="{7F74B7D0-6BDF-41DC-8818-C239ADB5000D}" destId="{C9105C18-FC33-458B-ADDD-A69B8BB9D97F}" srcOrd="8" destOrd="0" presId="urn:microsoft.com/office/officeart/2005/8/layout/gear1"/>
    <dgm:cxn modelId="{5947A98B-65F5-471D-AF70-9D30C974162D}" type="presParOf" srcId="{7F74B7D0-6BDF-41DC-8818-C239ADB5000D}" destId="{901A608A-E528-479F-A2D9-67CF3265A5BD}" srcOrd="9" destOrd="0" presId="urn:microsoft.com/office/officeart/2005/8/layout/gear1"/>
    <dgm:cxn modelId="{C38B793E-4104-410D-8E04-6DEF031820AB}" type="presParOf" srcId="{7F74B7D0-6BDF-41DC-8818-C239ADB5000D}" destId="{B90CB935-4FBB-4E5C-9E94-BDA1ACECF699}" srcOrd="10" destOrd="0" presId="urn:microsoft.com/office/officeart/2005/8/layout/gear1"/>
    <dgm:cxn modelId="{7FBF9AEB-0A7E-49A2-865F-78A65AF91B6E}" type="presParOf" srcId="{7F74B7D0-6BDF-41DC-8818-C239ADB5000D}" destId="{D67746B0-C093-429C-ABE8-082598AC7770}" srcOrd="11" destOrd="0" presId="urn:microsoft.com/office/officeart/2005/8/layout/gear1"/>
    <dgm:cxn modelId="{675335B7-B4A6-488D-BC27-CC8398B0C85A}" type="presParOf" srcId="{7F74B7D0-6BDF-41DC-8818-C239ADB5000D}" destId="{475BFCAF-2A7A-4F55-96CC-7C5C27C86477}" srcOrd="12" destOrd="0" presId="urn:microsoft.com/office/officeart/2005/8/layout/gear1"/>
  </dgm:cxnLst>
  <dgm:bg/>
  <dgm:whole>
    <a:ln w="38100">
      <a:solidFill>
        <a:schemeClr val="tx2"/>
      </a:solidFill>
    </a:ln>
  </dgm:whole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58FBE698-8AA9-1A45-9669-CD2A05A56488}" type="datetimeFigureOut">
              <a:rPr lang="en-US" smtClean="0"/>
              <a:pPr/>
              <a:t>31/10/2018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>
            <a:normAutofit/>
          </a:bodyPr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5F872AF4-CAFA-8040-8A0F-909B4A0958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2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72AF4-CAFA-8040-8A0F-909B4A09587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43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72AF4-CAFA-8040-8A0F-909B4A0958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14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276475"/>
            <a:ext cx="1652587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3132138" y="2276475"/>
            <a:ext cx="0" cy="23637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3779838" y="3000747"/>
            <a:ext cx="46799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tr-TR" sz="3200" b="1" dirty="0">
                <a:solidFill>
                  <a:prstClr val="black"/>
                </a:solidFill>
                <a:latin typeface="Arial" charset="0"/>
                <a:cs typeface="Arial" charset="0"/>
              </a:rPr>
              <a:t>BORÇLANMA ARAÇLARI PİYASASI</a:t>
            </a:r>
          </a:p>
        </p:txBody>
      </p:sp>
    </p:spTree>
    <p:extLst>
      <p:ext uri="{BB962C8B-B14F-4D97-AF65-F5344CB8AC3E}">
        <p14:creationId xmlns:p14="http://schemas.microsoft.com/office/powerpoint/2010/main" val="817611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3132138" y="2276475"/>
            <a:ext cx="0" cy="23637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3780482" y="3276273"/>
            <a:ext cx="46799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tr-TR" sz="3200" b="1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Teşekkür ederiz…</a:t>
            </a:r>
            <a:endParaRPr lang="tr-TR" sz="3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9632" y="1366837"/>
            <a:ext cx="16478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04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276475"/>
            <a:ext cx="1652587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3132138" y="2276475"/>
            <a:ext cx="0" cy="23637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3780482" y="3276273"/>
            <a:ext cx="46799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tr-TR" sz="3200" b="1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Teşekkür ederiz…</a:t>
            </a:r>
            <a:endParaRPr lang="tr-TR" sz="3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13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num Kap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86" y="0"/>
            <a:ext cx="4954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96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riş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38440" y="2506787"/>
            <a:ext cx="7591417" cy="326258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  <a:latin typeface="Arial"/>
                <a:cs typeface="Arial"/>
              </a:rPr>
              <a:t>Spot </a:t>
            </a:r>
            <a:r>
              <a:rPr lang="en-US" sz="2800" dirty="0" err="1" smtClean="0">
                <a:solidFill>
                  <a:schemeClr val="bg1"/>
                </a:solidFill>
                <a:latin typeface="Arial"/>
                <a:cs typeface="Arial"/>
              </a:rPr>
              <a:t>metin</a:t>
            </a:r>
            <a:r>
              <a:rPr lang="en-US" sz="2800" dirty="0" smtClean="0">
                <a:solidFill>
                  <a:schemeClr val="bg1"/>
                </a:solidFill>
                <a:latin typeface="Arial"/>
                <a:cs typeface="Arial"/>
              </a:rPr>
              <a:t>. </a:t>
            </a:r>
            <a:r>
              <a:rPr lang="en-US" sz="2800" dirty="0" err="1" smtClean="0">
                <a:solidFill>
                  <a:schemeClr val="bg1"/>
                </a:solidFill>
                <a:latin typeface="Arial"/>
                <a:cs typeface="Arial"/>
              </a:rPr>
              <a:t>Lorem</a:t>
            </a:r>
            <a:r>
              <a:rPr lang="en-US" sz="28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Arial"/>
                <a:cs typeface="Arial"/>
              </a:rPr>
              <a:t>Ipsum</a:t>
            </a:r>
            <a:r>
              <a:rPr lang="en-US" sz="2800" dirty="0" smtClean="0">
                <a:solidFill>
                  <a:schemeClr val="bg1"/>
                </a:solidFill>
                <a:latin typeface="Arial"/>
                <a:cs typeface="Arial"/>
              </a:rPr>
              <a:t> is simply dummy text of the printing and typesetting industry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538440" y="1148556"/>
            <a:ext cx="7591425" cy="1195387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6000">
                <a:solidFill>
                  <a:srgbClr val="FECC09"/>
                </a:solidFill>
                <a:latin typeface="Arial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6000" dirty="0" err="1" smtClean="0">
                <a:solidFill>
                  <a:srgbClr val="FECC09"/>
                </a:solidFill>
                <a:latin typeface="Arial"/>
                <a:cs typeface="Arial"/>
              </a:rPr>
              <a:t>Sunum</a:t>
            </a:r>
            <a:r>
              <a:rPr lang="en-US" sz="6000" dirty="0" smtClean="0">
                <a:solidFill>
                  <a:srgbClr val="FECC09"/>
                </a:solidFill>
                <a:latin typeface="Arial"/>
                <a:cs typeface="Arial"/>
              </a:rPr>
              <a:t> </a:t>
            </a:r>
            <a:r>
              <a:rPr lang="en-US" sz="6000" dirty="0" err="1" smtClean="0">
                <a:solidFill>
                  <a:srgbClr val="FECC09"/>
                </a:solidFill>
                <a:latin typeface="Arial"/>
                <a:cs typeface="Arial"/>
              </a:rPr>
              <a:t>Başlık</a:t>
            </a:r>
            <a:endParaRPr lang="en-US" sz="6000" dirty="0" smtClean="0">
              <a:solidFill>
                <a:srgbClr val="FECC0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2618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376F6-488C-4147-A512-81CD5818C2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1632083"/>
            <a:ext cx="8229600" cy="4378425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2"/>
              </a:buBlip>
              <a:defRPr sz="2800">
                <a:solidFill>
                  <a:srgbClr val="032D64"/>
                </a:solidFill>
              </a:defRPr>
            </a:lvl1pPr>
          </a:lstStyle>
          <a:p>
            <a:pPr>
              <a:buSzPct val="100000"/>
              <a:buBlip>
                <a:blip r:embed="rId2"/>
              </a:buBlip>
            </a:pPr>
            <a:r>
              <a:rPr lang="en-US" dirty="0" err="1" smtClean="0">
                <a:latin typeface="Arial"/>
                <a:cs typeface="Arial"/>
              </a:rPr>
              <a:t>İçerik</a:t>
            </a:r>
            <a:r>
              <a:rPr lang="en-US" dirty="0" smtClean="0">
                <a:latin typeface="Arial"/>
                <a:cs typeface="Arial"/>
              </a:rPr>
              <a:t> 1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13303"/>
            <a:ext cx="7817143" cy="808488"/>
          </a:xfrm>
        </p:spPr>
        <p:txBody>
          <a:bodyPr anchor="t"/>
          <a:lstStyle>
            <a:lvl1pPr algn="l">
              <a:defRPr sz="2800" b="1" cap="none">
                <a:solidFill>
                  <a:srgbClr val="032D64"/>
                </a:solidFill>
                <a:latin typeface="Arial"/>
                <a:cs typeface="Arial"/>
              </a:defRPr>
            </a:lvl1pPr>
          </a:lstStyle>
          <a:p>
            <a:r>
              <a:rPr lang="en-US" dirty="0" err="1" smtClean="0">
                <a:solidFill>
                  <a:srgbClr val="032D64"/>
                </a:solidFill>
                <a:latin typeface="Arial"/>
                <a:cs typeface="Arial"/>
              </a:rPr>
              <a:t>Başlık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948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imli İçeri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17547"/>
            <a:ext cx="7817143" cy="808488"/>
          </a:xfrm>
        </p:spPr>
        <p:txBody>
          <a:bodyPr anchor="t"/>
          <a:lstStyle>
            <a:lvl1pPr algn="l">
              <a:defRPr sz="2800" b="1" cap="none">
                <a:solidFill>
                  <a:srgbClr val="032D64"/>
                </a:solidFill>
                <a:latin typeface="Arial"/>
                <a:cs typeface="Arial"/>
              </a:defRPr>
            </a:lvl1pPr>
          </a:lstStyle>
          <a:p>
            <a:r>
              <a:rPr lang="en-US" dirty="0" err="1" smtClean="0">
                <a:solidFill>
                  <a:srgbClr val="032D64"/>
                </a:solidFill>
                <a:latin typeface="Arial"/>
                <a:cs typeface="Arial"/>
              </a:rPr>
              <a:t>Başlık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376F6-488C-4147-A512-81CD5818C2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486568" y="1910768"/>
            <a:ext cx="3787775" cy="3544888"/>
          </a:xfrm>
        </p:spPr>
        <p:txBody>
          <a:bodyPr/>
          <a:lstStyle>
            <a:lvl1pPr>
              <a:defRPr>
                <a:solidFill>
                  <a:srgbClr val="032D64"/>
                </a:solidFill>
              </a:defRPr>
            </a:lvl1pPr>
            <a:lvl2pPr>
              <a:defRPr>
                <a:solidFill>
                  <a:srgbClr val="032D64"/>
                </a:solidFill>
              </a:defRPr>
            </a:lvl2pPr>
            <a:lvl3pPr>
              <a:defRPr>
                <a:solidFill>
                  <a:srgbClr val="032D64"/>
                </a:solidFill>
              </a:defRPr>
            </a:lvl3pPr>
            <a:lvl4pPr>
              <a:defRPr>
                <a:solidFill>
                  <a:srgbClr val="032D64"/>
                </a:solidFill>
              </a:defRPr>
            </a:lvl4pPr>
            <a:lvl5pPr>
              <a:defRPr>
                <a:solidFill>
                  <a:srgbClr val="032D64"/>
                </a:solidFill>
              </a:defRPr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57200" y="1911350"/>
            <a:ext cx="3627438" cy="35448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6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a Başlı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376F6-488C-4147-A512-81CD5818C2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137833" y="2602443"/>
            <a:ext cx="4402667" cy="1216025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6400">
                <a:solidFill>
                  <a:srgbClr val="FECC09"/>
                </a:solidFill>
                <a:latin typeface="Arial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6400" dirty="0" err="1" smtClean="0">
                <a:solidFill>
                  <a:srgbClr val="FECC09"/>
                </a:solidFill>
                <a:latin typeface="Arial"/>
                <a:cs typeface="Arial"/>
              </a:rPr>
              <a:t>Ara</a:t>
            </a:r>
            <a:r>
              <a:rPr lang="en-US" sz="6400" dirty="0" smtClean="0">
                <a:solidFill>
                  <a:srgbClr val="FECC09"/>
                </a:solidFill>
                <a:latin typeface="Arial"/>
                <a:cs typeface="Arial"/>
              </a:rPr>
              <a:t> </a:t>
            </a:r>
            <a:r>
              <a:rPr lang="en-US" sz="6400" dirty="0" err="1" smtClean="0">
                <a:solidFill>
                  <a:srgbClr val="FECC09"/>
                </a:solidFill>
                <a:latin typeface="Arial"/>
                <a:cs typeface="Arial"/>
              </a:rPr>
              <a:t>başlık</a:t>
            </a:r>
            <a:endParaRPr lang="en-US" sz="6400" dirty="0" smtClean="0">
              <a:solidFill>
                <a:srgbClr val="FECC0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0107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tiş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2137833" y="2602443"/>
            <a:ext cx="4402667" cy="1216025"/>
          </a:xfrm>
          <a:ln>
            <a:noFill/>
          </a:ln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6400">
                <a:solidFill>
                  <a:srgbClr val="FECC09"/>
                </a:solidFill>
                <a:latin typeface="Arial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6400" dirty="0" err="1" smtClean="0">
                <a:solidFill>
                  <a:srgbClr val="FECC09"/>
                </a:solidFill>
                <a:latin typeface="Arial"/>
                <a:cs typeface="Arial"/>
              </a:rPr>
              <a:t>Teşekkürler</a:t>
            </a:r>
            <a:endParaRPr lang="en-US" sz="6400" dirty="0" smtClean="0">
              <a:solidFill>
                <a:srgbClr val="FECC09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968500" y="931333"/>
            <a:ext cx="2370667" cy="6667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70000" lnSpcReduction="20000"/>
          </a:bodyPr>
          <a:lstStyle/>
          <a:p>
            <a:endParaRPr lang="en-US" sz="6400" dirty="0" err="1" smtClean="0">
              <a:solidFill>
                <a:srgbClr val="FECC0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5057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iriş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38440" y="2506787"/>
            <a:ext cx="7591417" cy="297114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032D64"/>
                </a:solidFill>
                <a:latin typeface="Arial"/>
                <a:cs typeface="Arial"/>
              </a:defRPr>
            </a:lvl1pPr>
          </a:lstStyle>
          <a:p>
            <a:pPr algn="l"/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538440" y="1148556"/>
            <a:ext cx="7591425" cy="1195387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60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6000" dirty="0" err="1" smtClean="0">
                <a:solidFill>
                  <a:srgbClr val="FECC09"/>
                </a:solidFill>
                <a:latin typeface="Arial"/>
                <a:cs typeface="Arial"/>
              </a:rPr>
              <a:t>Sunum</a:t>
            </a:r>
            <a:r>
              <a:rPr lang="en-US" sz="6000" dirty="0" smtClean="0">
                <a:solidFill>
                  <a:srgbClr val="FECC09"/>
                </a:solidFill>
                <a:latin typeface="Arial"/>
                <a:cs typeface="Arial"/>
              </a:rPr>
              <a:t> </a:t>
            </a:r>
            <a:r>
              <a:rPr lang="en-US" sz="6000" dirty="0" err="1" smtClean="0">
                <a:solidFill>
                  <a:srgbClr val="FECC09"/>
                </a:solidFill>
                <a:latin typeface="Arial"/>
                <a:cs typeface="Arial"/>
              </a:rPr>
              <a:t>Başlık</a:t>
            </a:r>
            <a:endParaRPr lang="en-US" sz="6000" dirty="0" smtClean="0">
              <a:solidFill>
                <a:srgbClr val="FECC0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9984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376F6-488C-4147-A512-81CD5818C2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1632083"/>
            <a:ext cx="8229600" cy="4378425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3"/>
              </a:buBlip>
              <a:defRPr sz="2800">
                <a:solidFill>
                  <a:srgbClr val="032D64"/>
                </a:solidFill>
                <a:latin typeface="Arial Unicode MS"/>
                <a:cs typeface="Arial Unicode MS"/>
              </a:defRPr>
            </a:lvl1pPr>
          </a:lstStyle>
          <a:p>
            <a:pPr>
              <a:buSzPct val="100000"/>
              <a:buBlip>
                <a:blip r:embed="rId3"/>
              </a:buBlip>
            </a:pPr>
            <a:r>
              <a:rPr lang="en-US" dirty="0" err="1" smtClean="0">
                <a:latin typeface="Arial"/>
                <a:cs typeface="Arial"/>
              </a:rPr>
              <a:t>İçerik</a:t>
            </a:r>
            <a:r>
              <a:rPr lang="en-US" dirty="0" smtClean="0">
                <a:latin typeface="Arial"/>
                <a:cs typeface="Arial"/>
              </a:rPr>
              <a:t> 1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13303"/>
            <a:ext cx="8229600" cy="808488"/>
          </a:xfrm>
        </p:spPr>
        <p:txBody>
          <a:bodyPr anchor="t">
            <a:noAutofit/>
          </a:bodyPr>
          <a:lstStyle>
            <a:lvl1pPr algn="l">
              <a:defRPr sz="5000" b="0" cap="none">
                <a:solidFill>
                  <a:srgbClr val="216EDF"/>
                </a:solidFill>
                <a:latin typeface="Arial"/>
                <a:cs typeface="Arial"/>
              </a:defRPr>
            </a:lvl1pPr>
          </a:lstStyle>
          <a:p>
            <a:r>
              <a:rPr lang="en-US" dirty="0" err="1" smtClean="0">
                <a:solidFill>
                  <a:srgbClr val="032D64"/>
                </a:solidFill>
                <a:latin typeface="Arial"/>
                <a:cs typeface="Arial"/>
              </a:rPr>
              <a:t>Başlık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50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as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8675688" y="6540500"/>
            <a:ext cx="0" cy="317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>
          <a:xfrm>
            <a:off x="0" y="0"/>
            <a:ext cx="9144000" cy="692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r-TR">
              <a:solidFill>
                <a:prstClr val="white"/>
              </a:solidFill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7885113" y="6525344"/>
            <a:ext cx="12588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90515BB3-6ABA-49F9-9DD4-B70DE0C141D3}" type="datetime1">
              <a:rPr lang="tr-TR" sz="1000">
                <a:solidFill>
                  <a:prstClr val="black"/>
                </a:solidFill>
                <a:latin typeface="Arial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31.10.2018</a:t>
            </a:fld>
            <a:r>
              <a:rPr lang="tr-TR" sz="1000" dirty="0">
                <a:solidFill>
                  <a:prstClr val="black"/>
                </a:solidFill>
                <a:latin typeface="Arial" charset="0"/>
                <a:cs typeface="Arial" charset="0"/>
              </a:rPr>
              <a:t>     </a:t>
            </a:r>
            <a:fld id="{DB626BCC-0B6D-43F1-8D5E-6975BADDBF72}" type="slidenum">
              <a:rPr lang="tr-TR" sz="1000">
                <a:solidFill>
                  <a:prstClr val="black"/>
                </a:solidFill>
                <a:latin typeface="Arial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tr-T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" y="6381328"/>
            <a:ext cx="1215993" cy="45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5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ra Başlı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376F6-488C-4147-A512-81CD5818C2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538440" y="1148556"/>
            <a:ext cx="7591425" cy="1195387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60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tr-TR" sz="6000" dirty="0" smtClean="0">
                <a:solidFill>
                  <a:srgbClr val="FECC09"/>
                </a:solidFill>
                <a:latin typeface="Arial"/>
                <a:cs typeface="Arial"/>
              </a:rPr>
              <a:t>Ara</a:t>
            </a:r>
            <a:r>
              <a:rPr lang="en-US" sz="6000" dirty="0" smtClean="0">
                <a:solidFill>
                  <a:srgbClr val="FECC09"/>
                </a:solidFill>
                <a:latin typeface="Arial"/>
                <a:cs typeface="Arial"/>
              </a:rPr>
              <a:t> </a:t>
            </a:r>
            <a:r>
              <a:rPr lang="en-US" sz="6000" dirty="0" err="1" smtClean="0">
                <a:solidFill>
                  <a:srgbClr val="FECC09"/>
                </a:solidFill>
                <a:latin typeface="Arial"/>
                <a:cs typeface="Arial"/>
              </a:rPr>
              <a:t>Başlık</a:t>
            </a:r>
            <a:endParaRPr lang="en-US" sz="6000" dirty="0" smtClean="0">
              <a:solidFill>
                <a:srgbClr val="FECC09"/>
              </a:solidFill>
              <a:latin typeface="Arial"/>
              <a:cs typeface="Arial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38440" y="2506787"/>
            <a:ext cx="7591417" cy="291188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032D64"/>
                </a:solidFill>
                <a:latin typeface="Arial"/>
                <a:cs typeface="Arial"/>
              </a:defRPr>
            </a:lvl1pPr>
          </a:lstStyle>
          <a:p>
            <a:pPr algn="l"/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55400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tiş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 userDrawn="1"/>
        </p:nvSpPr>
        <p:spPr>
          <a:xfrm>
            <a:off x="1968500" y="931333"/>
            <a:ext cx="2370667" cy="6667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70000" lnSpcReduction="20000"/>
          </a:bodyPr>
          <a:lstStyle/>
          <a:p>
            <a:endParaRPr lang="en-US" sz="6400" dirty="0" err="1" smtClean="0">
              <a:solidFill>
                <a:srgbClr val="FECC0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3626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6747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630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110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4190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2445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703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6518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02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732463"/>
            <a:ext cx="693738" cy="90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8675688" y="6540500"/>
            <a:ext cx="0" cy="317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>
          <a:xfrm>
            <a:off x="0" y="0"/>
            <a:ext cx="9144000" cy="692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r-TR">
              <a:solidFill>
                <a:prstClr val="white"/>
              </a:solidFill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7885113" y="6525344"/>
            <a:ext cx="12588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90515BB3-6ABA-49F9-9DD4-B70DE0C141D3}" type="datetime1">
              <a:rPr lang="tr-TR" sz="1000">
                <a:solidFill>
                  <a:prstClr val="black"/>
                </a:solidFill>
                <a:latin typeface="Arial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31.10.2018</a:t>
            </a:fld>
            <a:r>
              <a:rPr lang="tr-TR" sz="1000" dirty="0">
                <a:solidFill>
                  <a:prstClr val="black"/>
                </a:solidFill>
                <a:latin typeface="Arial" charset="0"/>
                <a:cs typeface="Arial" charset="0"/>
              </a:rPr>
              <a:t>     </a:t>
            </a:r>
            <a:fld id="{DB626BCC-0B6D-43F1-8D5E-6975BADDBF72}" type="slidenum">
              <a:rPr lang="tr-TR" sz="1000">
                <a:solidFill>
                  <a:prstClr val="black"/>
                </a:solidFill>
                <a:latin typeface="Arial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tr-T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543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3025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6756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104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276475"/>
            <a:ext cx="1652587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3132138" y="2276475"/>
            <a:ext cx="0" cy="23637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3779838" y="3000747"/>
            <a:ext cx="46799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tr-TR" sz="3200" b="1" dirty="0">
                <a:solidFill>
                  <a:prstClr val="black"/>
                </a:solidFill>
                <a:latin typeface="Arial" charset="0"/>
                <a:cs typeface="Arial" charset="0"/>
              </a:rPr>
              <a:t>BORÇLANMA ARAÇLARI PİYASASI</a:t>
            </a:r>
          </a:p>
        </p:txBody>
      </p:sp>
    </p:spTree>
    <p:extLst>
      <p:ext uri="{BB962C8B-B14F-4D97-AF65-F5344CB8AC3E}">
        <p14:creationId xmlns:p14="http://schemas.microsoft.com/office/powerpoint/2010/main" val="3691727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as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8675688" y="6540500"/>
            <a:ext cx="0" cy="317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>
          <a:xfrm>
            <a:off x="0" y="0"/>
            <a:ext cx="9144000" cy="692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r-TR">
              <a:solidFill>
                <a:prstClr val="white"/>
              </a:solidFill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7885113" y="6525344"/>
            <a:ext cx="12588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90515BB3-6ABA-49F9-9DD4-B70DE0C141D3}" type="datetime1">
              <a:rPr lang="tr-TR" sz="1000">
                <a:solidFill>
                  <a:prstClr val="black"/>
                </a:solidFill>
                <a:latin typeface="Arial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31.10.2018</a:t>
            </a:fld>
            <a:r>
              <a:rPr lang="tr-TR" sz="1000" dirty="0">
                <a:solidFill>
                  <a:prstClr val="black"/>
                </a:solidFill>
                <a:latin typeface="Arial" charset="0"/>
                <a:cs typeface="Arial" charset="0"/>
              </a:rPr>
              <a:t>     </a:t>
            </a:r>
            <a:fld id="{DB626BCC-0B6D-43F1-8D5E-6975BADDBF72}" type="slidenum">
              <a:rPr lang="tr-TR" sz="1000">
                <a:solidFill>
                  <a:prstClr val="black"/>
                </a:solidFill>
                <a:latin typeface="Arial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tr-T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" y="6381328"/>
            <a:ext cx="1215993" cy="45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0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732463"/>
            <a:ext cx="693738" cy="90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8675688" y="6540500"/>
            <a:ext cx="0" cy="317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>
          <a:xfrm>
            <a:off x="0" y="0"/>
            <a:ext cx="9144000" cy="692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r-TR">
              <a:solidFill>
                <a:prstClr val="white"/>
              </a:solidFill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7885113" y="6525344"/>
            <a:ext cx="12588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90515BB3-6ABA-49F9-9DD4-B70DE0C141D3}" type="datetime1">
              <a:rPr lang="tr-TR" sz="1000">
                <a:solidFill>
                  <a:prstClr val="black"/>
                </a:solidFill>
                <a:latin typeface="Arial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31.10.2018</a:t>
            </a:fld>
            <a:r>
              <a:rPr lang="tr-TR" sz="1000" dirty="0">
                <a:solidFill>
                  <a:prstClr val="black"/>
                </a:solidFill>
                <a:latin typeface="Arial" charset="0"/>
                <a:cs typeface="Arial" charset="0"/>
              </a:rPr>
              <a:t>     </a:t>
            </a:r>
            <a:fld id="{DB626BCC-0B6D-43F1-8D5E-6975BADDBF72}" type="slidenum">
              <a:rPr lang="tr-TR" sz="1000">
                <a:solidFill>
                  <a:prstClr val="black"/>
                </a:solidFill>
                <a:latin typeface="Arial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tr-T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509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3132138" y="2276475"/>
            <a:ext cx="0" cy="23637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3780482" y="3276273"/>
            <a:ext cx="46799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tr-TR" sz="3200" b="1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Teşekkür ederiz…</a:t>
            </a:r>
            <a:endParaRPr lang="tr-TR" sz="3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9632" y="1366837"/>
            <a:ext cx="16478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87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276475"/>
            <a:ext cx="1652587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3132138" y="2276475"/>
            <a:ext cx="0" cy="23637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3780482" y="3276273"/>
            <a:ext cx="46799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tr-TR" sz="3200" b="1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Teşekkür ederiz…</a:t>
            </a:r>
            <a:endParaRPr lang="tr-TR" sz="3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174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num Kap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86" y="0"/>
            <a:ext cx="4954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54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3132138" y="2276475"/>
            <a:ext cx="0" cy="23637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3780482" y="3276273"/>
            <a:ext cx="46799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tr-TR" sz="3200" b="1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Teşekkür ederiz…</a:t>
            </a:r>
            <a:endParaRPr lang="tr-TR" sz="3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9632" y="1366837"/>
            <a:ext cx="16478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20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276475"/>
            <a:ext cx="1652587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3132138" y="2276475"/>
            <a:ext cx="0" cy="23637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3780482" y="3276273"/>
            <a:ext cx="46799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tr-TR" sz="3200" b="1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Teşekkür ederiz…</a:t>
            </a:r>
            <a:endParaRPr lang="tr-TR" sz="3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318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num Kap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86" y="0"/>
            <a:ext cx="4954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08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276475"/>
            <a:ext cx="1652587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3132138" y="2276475"/>
            <a:ext cx="0" cy="23637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3779838" y="3000747"/>
            <a:ext cx="46799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tr-TR" sz="3200" b="1" dirty="0">
                <a:solidFill>
                  <a:prstClr val="black"/>
                </a:solidFill>
                <a:latin typeface="Arial" charset="0"/>
                <a:cs typeface="Arial" charset="0"/>
              </a:rPr>
              <a:t>BORÇLANMA ARAÇLARI PİYASASI</a:t>
            </a:r>
          </a:p>
        </p:txBody>
      </p:sp>
    </p:spTree>
    <p:extLst>
      <p:ext uri="{BB962C8B-B14F-4D97-AF65-F5344CB8AC3E}">
        <p14:creationId xmlns:p14="http://schemas.microsoft.com/office/powerpoint/2010/main" val="720406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as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8675688" y="6540500"/>
            <a:ext cx="0" cy="317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>
          <a:xfrm>
            <a:off x="0" y="0"/>
            <a:ext cx="9144000" cy="692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r-TR">
              <a:solidFill>
                <a:prstClr val="white"/>
              </a:solidFill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7885113" y="6525344"/>
            <a:ext cx="12588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90515BB3-6ABA-49F9-9DD4-B70DE0C141D3}" type="datetime1">
              <a:rPr lang="tr-TR" sz="1000">
                <a:solidFill>
                  <a:prstClr val="black"/>
                </a:solidFill>
                <a:latin typeface="Arial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31.10.2018</a:t>
            </a:fld>
            <a:r>
              <a:rPr lang="tr-TR" sz="1000" dirty="0">
                <a:solidFill>
                  <a:prstClr val="black"/>
                </a:solidFill>
                <a:latin typeface="Arial" charset="0"/>
                <a:cs typeface="Arial" charset="0"/>
              </a:rPr>
              <a:t>     </a:t>
            </a:r>
            <a:fld id="{DB626BCC-0B6D-43F1-8D5E-6975BADDBF72}" type="slidenum">
              <a:rPr lang="tr-TR" sz="1000">
                <a:solidFill>
                  <a:prstClr val="black"/>
                </a:solidFill>
                <a:latin typeface="Arial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tr-T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" y="6381328"/>
            <a:ext cx="1215993" cy="45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89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732463"/>
            <a:ext cx="693738" cy="90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 userDrawn="1"/>
        </p:nvCxnSpPr>
        <p:spPr>
          <a:xfrm>
            <a:off x="8675688" y="6540500"/>
            <a:ext cx="0" cy="317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>
          <a:xfrm>
            <a:off x="0" y="0"/>
            <a:ext cx="9144000" cy="692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r-TR">
              <a:solidFill>
                <a:prstClr val="white"/>
              </a:solidFill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7885113" y="6525344"/>
            <a:ext cx="12588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90515BB3-6ABA-49F9-9DD4-B70DE0C141D3}" type="datetime1">
              <a:rPr lang="tr-TR" sz="1000">
                <a:solidFill>
                  <a:prstClr val="black"/>
                </a:solidFill>
                <a:latin typeface="Arial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31.10.2018</a:t>
            </a:fld>
            <a:r>
              <a:rPr lang="tr-TR" sz="1000" dirty="0">
                <a:solidFill>
                  <a:prstClr val="black"/>
                </a:solidFill>
                <a:latin typeface="Arial" charset="0"/>
                <a:cs typeface="Arial" charset="0"/>
              </a:rPr>
              <a:t>     </a:t>
            </a:r>
            <a:fld id="{DB626BCC-0B6D-43F1-8D5E-6975BADDBF72}" type="slidenum">
              <a:rPr lang="tr-TR" sz="1000">
                <a:solidFill>
                  <a:prstClr val="black"/>
                </a:solidFill>
                <a:latin typeface="Arial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tr-TR" sz="10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324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5.jp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711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13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376F6-488C-4147-A512-81CD5818C2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03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817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30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7" r:id="rId4"/>
    <p:sldLayoutId id="2147483718" r:id="rId5"/>
    <p:sldLayoutId id="2147483719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35.em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17.jp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slideLayout" Target="../slideLayouts/slideLayout23.xml"/><Relationship Id="rId16" Type="http://schemas.openxmlformats.org/officeDocument/2006/relationships/diagramQuickStyle" Target="../diagrams/quickStyle3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19" Type="http://schemas.openxmlformats.org/officeDocument/2006/relationships/image" Target="../media/image18.png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92061" y="8286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10000"/>
          </a:bodyPr>
          <a:lstStyle/>
          <a:p>
            <a:endParaRPr lang="en-US" sz="6400" dirty="0" err="1" smtClean="0">
              <a:solidFill>
                <a:srgbClr val="FECC09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80" y="1914823"/>
            <a:ext cx="8320405" cy="3123341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425380" y="5173337"/>
            <a:ext cx="3752174" cy="1174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6000" kern="1200">
                <a:solidFill>
                  <a:srgbClr val="FECC09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</a:rPr>
              <a:t>Merkezi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 Risk 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</a:rPr>
              <a:t>Yönetimi</a:t>
            </a:r>
            <a:endParaRPr lang="tr-TR" sz="2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</a:rPr>
              <a:t>Sayısal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</a:rPr>
              <a:t>Analiz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</a:rPr>
              <a:t>Çalışmaları</a:t>
            </a:r>
            <a:endParaRPr lang="tr-TR" sz="2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tr-TR" sz="2000" b="1" dirty="0" smtClean="0">
                <a:solidFill>
                  <a:schemeClr val="accent1">
                    <a:lumMod val="75000"/>
                  </a:schemeClr>
                </a:solidFill>
              </a:rPr>
              <a:t>31 Ekim 2018</a:t>
            </a:r>
            <a:endParaRPr lang="en-US" sz="20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tr-TR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775673" y="5746628"/>
            <a:ext cx="2254197" cy="73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6000" kern="1200">
                <a:solidFill>
                  <a:srgbClr val="FECC09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600" b="1" dirty="0" smtClean="0">
                <a:solidFill>
                  <a:schemeClr val="accent1">
                    <a:lumMod val="75000"/>
                  </a:schemeClr>
                </a:solidFill>
              </a:rPr>
              <a:t>Hayrettin Konuk</a:t>
            </a:r>
          </a:p>
          <a:p>
            <a:r>
              <a:rPr lang="tr-TR" sz="1600" b="1" dirty="0" smtClean="0">
                <a:solidFill>
                  <a:schemeClr val="accent1">
                    <a:lumMod val="75000"/>
                  </a:schemeClr>
                </a:solidFill>
              </a:rPr>
              <a:t>Başuzman</a:t>
            </a:r>
            <a:endParaRPr lang="en-US" sz="16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tr-TR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38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" y="670539"/>
            <a:ext cx="7323826" cy="74034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2"/>
                </a:solidFill>
              </a:rPr>
              <a:t>Risk </a:t>
            </a:r>
            <a:r>
              <a:rPr lang="en-US" sz="3000" b="1" dirty="0" err="1">
                <a:solidFill>
                  <a:schemeClr val="tx2"/>
                </a:solidFill>
              </a:rPr>
              <a:t>Hesaplama</a:t>
            </a:r>
            <a:r>
              <a:rPr lang="en-US" sz="3000" b="1" dirty="0">
                <a:solidFill>
                  <a:schemeClr val="tx2"/>
                </a:solidFill>
              </a:rPr>
              <a:t> </a:t>
            </a:r>
            <a:r>
              <a:rPr lang="en-US" sz="3000" b="1" dirty="0" err="1">
                <a:solidFill>
                  <a:schemeClr val="tx2"/>
                </a:solidFill>
              </a:rPr>
              <a:t>Girdileri</a:t>
            </a:r>
            <a:r>
              <a:rPr lang="en-US" sz="3000" b="1" dirty="0">
                <a:solidFill>
                  <a:schemeClr val="tx2"/>
                </a:solidFill>
              </a:rPr>
              <a:t> – CFM  </a:t>
            </a:r>
            <a:r>
              <a:rPr lang="tr-TR" sz="3000" b="1" dirty="0" smtClean="0">
                <a:solidFill>
                  <a:schemeClr val="tx2"/>
                </a:solidFill>
              </a:rPr>
              <a:t>3</a:t>
            </a:r>
            <a:endParaRPr lang="en-US" sz="3000" b="1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7" y="1523768"/>
            <a:ext cx="77057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15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" y="670539"/>
            <a:ext cx="7323826" cy="74034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</a:rPr>
              <a:t>Risk </a:t>
            </a:r>
            <a:r>
              <a:rPr lang="en-US" sz="3000" b="1" dirty="0" err="1" smtClean="0">
                <a:solidFill>
                  <a:schemeClr val="tx2"/>
                </a:solidFill>
              </a:rPr>
              <a:t>Hesaplama</a:t>
            </a:r>
            <a:r>
              <a:rPr lang="en-US" sz="3000" b="1" dirty="0" smtClean="0">
                <a:solidFill>
                  <a:schemeClr val="tx2"/>
                </a:solidFill>
              </a:rPr>
              <a:t> </a:t>
            </a:r>
            <a:r>
              <a:rPr lang="en-US" sz="3000" b="1" dirty="0" err="1" smtClean="0">
                <a:solidFill>
                  <a:schemeClr val="tx2"/>
                </a:solidFill>
              </a:rPr>
              <a:t>Girdileri</a:t>
            </a:r>
            <a:r>
              <a:rPr lang="en-US" sz="3000" b="1" dirty="0" smtClean="0">
                <a:solidFill>
                  <a:schemeClr val="tx2"/>
                </a:solidFill>
              </a:rPr>
              <a:t> – CFM  </a:t>
            </a:r>
            <a:r>
              <a:rPr lang="tr-TR" sz="3000" b="1" dirty="0" smtClean="0">
                <a:solidFill>
                  <a:schemeClr val="tx2"/>
                </a:solidFill>
              </a:rPr>
              <a:t>4</a:t>
            </a:r>
            <a:endParaRPr lang="en-US" sz="3000" b="1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10885"/>
            <a:ext cx="8265459" cy="431752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247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" y="670539"/>
            <a:ext cx="7323826" cy="74034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</a:rPr>
              <a:t>Risk </a:t>
            </a:r>
            <a:r>
              <a:rPr lang="en-US" sz="3000" b="1" dirty="0" err="1" smtClean="0">
                <a:solidFill>
                  <a:schemeClr val="tx2"/>
                </a:solidFill>
              </a:rPr>
              <a:t>Hesaplama</a:t>
            </a:r>
            <a:r>
              <a:rPr lang="en-US" sz="3000" b="1" dirty="0" smtClean="0">
                <a:solidFill>
                  <a:schemeClr val="tx2"/>
                </a:solidFill>
              </a:rPr>
              <a:t> </a:t>
            </a:r>
            <a:r>
              <a:rPr lang="en-US" sz="3000" b="1" dirty="0" err="1" smtClean="0">
                <a:solidFill>
                  <a:schemeClr val="tx2"/>
                </a:solidFill>
              </a:rPr>
              <a:t>Girdileri</a:t>
            </a:r>
            <a:r>
              <a:rPr lang="en-US" sz="3000" b="1" dirty="0" smtClean="0">
                <a:solidFill>
                  <a:schemeClr val="tx2"/>
                </a:solidFill>
              </a:rPr>
              <a:t> – CFM  </a:t>
            </a:r>
            <a:r>
              <a:rPr lang="tr-TR" sz="3000" b="1" dirty="0" smtClean="0">
                <a:solidFill>
                  <a:schemeClr val="tx2"/>
                </a:solidFill>
              </a:rPr>
              <a:t>5</a:t>
            </a:r>
            <a:endParaRPr lang="en-US" sz="3000" b="1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99" y="1269468"/>
            <a:ext cx="6848475" cy="2762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08" y="3771741"/>
            <a:ext cx="7934325" cy="2743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444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01" y="534254"/>
            <a:ext cx="7323826" cy="740346"/>
          </a:xfrm>
        </p:spPr>
        <p:txBody>
          <a:bodyPr>
            <a:normAutofit/>
          </a:bodyPr>
          <a:lstStyle/>
          <a:p>
            <a:r>
              <a:rPr lang="en-US" sz="3000" b="1" dirty="0" err="1" smtClean="0">
                <a:solidFill>
                  <a:schemeClr val="tx2"/>
                </a:solidFill>
              </a:rPr>
              <a:t>Veri</a:t>
            </a:r>
            <a:r>
              <a:rPr lang="en-US" sz="3000" b="1" dirty="0" smtClean="0">
                <a:solidFill>
                  <a:schemeClr val="tx2"/>
                </a:solidFill>
              </a:rPr>
              <a:t> </a:t>
            </a:r>
            <a:r>
              <a:rPr lang="en-US" sz="3000" b="1" dirty="0" err="1" smtClean="0">
                <a:solidFill>
                  <a:schemeClr val="tx2"/>
                </a:solidFill>
              </a:rPr>
              <a:t>Raporlama</a:t>
            </a:r>
            <a:r>
              <a:rPr lang="en-US" sz="3000" b="1" dirty="0" smtClean="0">
                <a:solidFill>
                  <a:schemeClr val="tx2"/>
                </a:solidFill>
              </a:rPr>
              <a:t> - </a:t>
            </a:r>
            <a:r>
              <a:rPr lang="en-US" sz="3000" b="1" dirty="0" err="1" smtClean="0">
                <a:solidFill>
                  <a:schemeClr val="tx2"/>
                </a:solidFill>
              </a:rPr>
              <a:t>Türkiye’de</a:t>
            </a:r>
            <a:r>
              <a:rPr lang="en-US" sz="3000" b="1" dirty="0" smtClean="0">
                <a:solidFill>
                  <a:schemeClr val="tx2"/>
                </a:solidFill>
              </a:rPr>
              <a:t> OTC </a:t>
            </a:r>
            <a:r>
              <a:rPr lang="en-US" sz="3000" b="1" dirty="0" err="1" smtClean="0">
                <a:solidFill>
                  <a:schemeClr val="tx2"/>
                </a:solidFill>
              </a:rPr>
              <a:t>İşlemler</a:t>
            </a:r>
            <a:r>
              <a:rPr lang="en-US" sz="3000" b="1" dirty="0" smtClean="0">
                <a:solidFill>
                  <a:schemeClr val="tx2"/>
                </a:solidFill>
              </a:rPr>
              <a:t> 1</a:t>
            </a:r>
            <a:endParaRPr lang="en-US" sz="3000" b="1" dirty="0">
              <a:solidFill>
                <a:schemeClr val="tx2"/>
              </a:solidFill>
            </a:endParaRPr>
          </a:p>
        </p:txBody>
      </p:sp>
      <p:pic>
        <p:nvPicPr>
          <p:cNvPr id="3" name="Picture 2" descr="C:\Users\hkonuk\Documents\MEF-BDA\BDA_50X_Data_Visualition_with_Tableu\Dashboard 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3" y="1367116"/>
            <a:ext cx="8005482" cy="46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985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01" y="534254"/>
            <a:ext cx="7323826" cy="740346"/>
          </a:xfrm>
        </p:spPr>
        <p:txBody>
          <a:bodyPr>
            <a:normAutofit/>
          </a:bodyPr>
          <a:lstStyle/>
          <a:p>
            <a:r>
              <a:rPr lang="en-US" sz="3000" b="1" dirty="0" err="1" smtClean="0">
                <a:solidFill>
                  <a:schemeClr val="tx2"/>
                </a:solidFill>
              </a:rPr>
              <a:t>Veri</a:t>
            </a:r>
            <a:r>
              <a:rPr lang="en-US" sz="3000" b="1" dirty="0" smtClean="0">
                <a:solidFill>
                  <a:schemeClr val="tx2"/>
                </a:solidFill>
              </a:rPr>
              <a:t> </a:t>
            </a:r>
            <a:r>
              <a:rPr lang="en-US" sz="3000" b="1" dirty="0" err="1" smtClean="0">
                <a:solidFill>
                  <a:schemeClr val="tx2"/>
                </a:solidFill>
              </a:rPr>
              <a:t>Raporlama</a:t>
            </a:r>
            <a:r>
              <a:rPr lang="en-US" sz="3000" b="1" dirty="0" smtClean="0">
                <a:solidFill>
                  <a:schemeClr val="tx2"/>
                </a:solidFill>
              </a:rPr>
              <a:t>- </a:t>
            </a:r>
            <a:r>
              <a:rPr lang="en-US" sz="3000" b="1" dirty="0" err="1" smtClean="0">
                <a:solidFill>
                  <a:schemeClr val="tx2"/>
                </a:solidFill>
              </a:rPr>
              <a:t>Türkiye’de</a:t>
            </a:r>
            <a:r>
              <a:rPr lang="en-US" sz="3000" b="1" dirty="0" smtClean="0">
                <a:solidFill>
                  <a:schemeClr val="tx2"/>
                </a:solidFill>
              </a:rPr>
              <a:t> OTC </a:t>
            </a:r>
            <a:r>
              <a:rPr lang="en-US" sz="3000" b="1" dirty="0" err="1" smtClean="0">
                <a:solidFill>
                  <a:schemeClr val="tx2"/>
                </a:solidFill>
              </a:rPr>
              <a:t>İşlemler</a:t>
            </a:r>
            <a:r>
              <a:rPr lang="en-US" sz="3000" b="1" dirty="0" smtClean="0">
                <a:solidFill>
                  <a:schemeClr val="tx2"/>
                </a:solidFill>
              </a:rPr>
              <a:t> 2</a:t>
            </a:r>
            <a:endParaRPr lang="en-US" sz="3000" b="1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" y="1429870"/>
            <a:ext cx="7933765" cy="483510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808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" y="334661"/>
            <a:ext cx="7519670" cy="740346"/>
          </a:xfrm>
        </p:spPr>
        <p:txBody>
          <a:bodyPr>
            <a:normAutofit fontScale="90000"/>
          </a:bodyPr>
          <a:lstStyle/>
          <a:p>
            <a:r>
              <a:rPr lang="en-US" sz="3000" b="1" dirty="0" err="1" smtClean="0">
                <a:solidFill>
                  <a:schemeClr val="tx2"/>
                </a:solidFill>
              </a:rPr>
              <a:t>Opsiyon</a:t>
            </a:r>
            <a:r>
              <a:rPr lang="en-US" sz="3000" b="1" dirty="0" smtClean="0">
                <a:solidFill>
                  <a:schemeClr val="tx2"/>
                </a:solidFill>
              </a:rPr>
              <a:t> </a:t>
            </a:r>
            <a:r>
              <a:rPr lang="en-US" sz="3000" b="1" dirty="0" err="1" smtClean="0">
                <a:solidFill>
                  <a:schemeClr val="tx2"/>
                </a:solidFill>
              </a:rPr>
              <a:t>Fiyatlamada</a:t>
            </a:r>
            <a:r>
              <a:rPr lang="en-US" sz="3000" b="1" dirty="0" smtClean="0">
                <a:solidFill>
                  <a:schemeClr val="tx2"/>
                </a:solidFill>
              </a:rPr>
              <a:t> </a:t>
            </a:r>
            <a:br>
              <a:rPr lang="en-US" sz="3000" b="1" dirty="0" smtClean="0">
                <a:solidFill>
                  <a:schemeClr val="tx2"/>
                </a:solidFill>
              </a:rPr>
            </a:br>
            <a:r>
              <a:rPr lang="en-US" sz="3000" b="1" dirty="0" smtClean="0">
                <a:solidFill>
                  <a:schemeClr val="tx2"/>
                </a:solidFill>
              </a:rPr>
              <a:t>Implied </a:t>
            </a:r>
            <a:r>
              <a:rPr lang="en-US" sz="3000" b="1" dirty="0" err="1" smtClean="0">
                <a:solidFill>
                  <a:schemeClr val="tx2"/>
                </a:solidFill>
              </a:rPr>
              <a:t>Volatilite</a:t>
            </a:r>
            <a:r>
              <a:rPr lang="en-US" sz="3000" b="1" dirty="0" smtClean="0">
                <a:solidFill>
                  <a:schemeClr val="tx2"/>
                </a:solidFill>
              </a:rPr>
              <a:t> </a:t>
            </a:r>
            <a:r>
              <a:rPr lang="en-US" sz="3000" b="1" dirty="0" err="1" smtClean="0">
                <a:solidFill>
                  <a:schemeClr val="tx2"/>
                </a:solidFill>
              </a:rPr>
              <a:t>Modellemesi</a:t>
            </a:r>
            <a:endParaRPr lang="en-US" sz="3000" b="1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7" y="1216240"/>
            <a:ext cx="3862380" cy="2993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246" y="4239323"/>
            <a:ext cx="8406359" cy="221708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r="47583" b="37816"/>
          <a:stretch/>
        </p:blipFill>
        <p:spPr>
          <a:xfrm>
            <a:off x="3817055" y="1227986"/>
            <a:ext cx="4869745" cy="285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7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12783" y="3376045"/>
            <a:ext cx="7591425" cy="612489"/>
          </a:xfrm>
        </p:spPr>
        <p:txBody>
          <a:bodyPr>
            <a:noAutofit/>
          </a:bodyPr>
          <a:lstStyle/>
          <a:p>
            <a:pPr algn="ctr"/>
            <a:r>
              <a:rPr lang="tr-TR" sz="3600" b="1" dirty="0" smtClean="0">
                <a:solidFill>
                  <a:schemeClr val="accent1">
                    <a:lumMod val="75000"/>
                  </a:schemeClr>
                </a:solidFill>
              </a:rPr>
              <a:t>Teşekkürler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92061" y="8286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10000"/>
          </a:bodyPr>
          <a:lstStyle/>
          <a:p>
            <a:endParaRPr lang="en-US" sz="6400" dirty="0" err="1" smtClean="0">
              <a:solidFill>
                <a:srgbClr val="FECC0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853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" y="670539"/>
            <a:ext cx="7323826" cy="74034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</a:rPr>
              <a:t>İÇİNDEKİLER</a:t>
            </a:r>
            <a:endParaRPr lang="en-US" sz="3000" b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1248" y="1557265"/>
            <a:ext cx="5387788" cy="480131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smtClean="0">
                <a:solidFill>
                  <a:srgbClr val="032D64"/>
                </a:solidFill>
              </a:rPr>
              <a:t>Merkezi Risk Yönetim </a:t>
            </a:r>
            <a:r>
              <a:rPr lang="en-US" dirty="0" err="1" smtClean="0">
                <a:solidFill>
                  <a:srgbClr val="032D64"/>
                </a:solidFill>
              </a:rPr>
              <a:t>Sistemi</a:t>
            </a:r>
            <a:endParaRPr lang="en-US" dirty="0" smtClean="0">
              <a:solidFill>
                <a:srgbClr val="032D64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err="1" smtClean="0">
                <a:solidFill>
                  <a:srgbClr val="032D64"/>
                </a:solidFill>
              </a:rPr>
              <a:t>Teminatlandırma</a:t>
            </a:r>
            <a:r>
              <a:rPr lang="en-US" dirty="0" smtClean="0">
                <a:solidFill>
                  <a:srgbClr val="032D64"/>
                </a:solidFill>
              </a:rPr>
              <a:t> </a:t>
            </a:r>
            <a:r>
              <a:rPr lang="en-US" dirty="0" err="1" smtClean="0">
                <a:solidFill>
                  <a:srgbClr val="032D64"/>
                </a:solidFill>
              </a:rPr>
              <a:t>Modelleri</a:t>
            </a:r>
            <a:endParaRPr lang="en-US" dirty="0" smtClean="0">
              <a:solidFill>
                <a:srgbClr val="032D64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smtClean="0">
                <a:solidFill>
                  <a:srgbClr val="032D64"/>
                </a:solidFill>
              </a:rPr>
              <a:t>Risk </a:t>
            </a:r>
            <a:r>
              <a:rPr lang="en-US" dirty="0" err="1" smtClean="0">
                <a:solidFill>
                  <a:srgbClr val="032D64"/>
                </a:solidFill>
              </a:rPr>
              <a:t>Hesaplama</a:t>
            </a:r>
            <a:r>
              <a:rPr lang="en-US" dirty="0" smtClean="0">
                <a:solidFill>
                  <a:srgbClr val="032D64"/>
                </a:solidFill>
              </a:rPr>
              <a:t> </a:t>
            </a:r>
            <a:r>
              <a:rPr lang="en-US" dirty="0" err="1" smtClean="0">
                <a:solidFill>
                  <a:srgbClr val="032D64"/>
                </a:solidFill>
              </a:rPr>
              <a:t>Girdileri</a:t>
            </a:r>
            <a:r>
              <a:rPr lang="en-US" dirty="0" smtClean="0">
                <a:solidFill>
                  <a:srgbClr val="032D64"/>
                </a:solidFill>
              </a:rPr>
              <a:t> - Delta Hedge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smtClean="0">
                <a:solidFill>
                  <a:srgbClr val="032D64"/>
                </a:solidFill>
              </a:rPr>
              <a:t>Risk </a:t>
            </a:r>
            <a:r>
              <a:rPr lang="en-US" dirty="0" err="1" smtClean="0">
                <a:solidFill>
                  <a:srgbClr val="032D64"/>
                </a:solidFill>
              </a:rPr>
              <a:t>Hesaplama</a:t>
            </a:r>
            <a:r>
              <a:rPr lang="en-US" dirty="0" smtClean="0">
                <a:solidFill>
                  <a:srgbClr val="032D64"/>
                </a:solidFill>
              </a:rPr>
              <a:t> </a:t>
            </a:r>
            <a:r>
              <a:rPr lang="en-US" dirty="0" err="1" smtClean="0">
                <a:solidFill>
                  <a:srgbClr val="032D64"/>
                </a:solidFill>
              </a:rPr>
              <a:t>Girdileri</a:t>
            </a:r>
            <a:r>
              <a:rPr lang="en-US" dirty="0" smtClean="0">
                <a:solidFill>
                  <a:srgbClr val="032D64"/>
                </a:solidFill>
              </a:rPr>
              <a:t> - Cash Flow Margining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err="1" smtClean="0">
                <a:solidFill>
                  <a:srgbClr val="032D64"/>
                </a:solidFill>
              </a:rPr>
              <a:t>Veri</a:t>
            </a:r>
            <a:r>
              <a:rPr lang="en-US" dirty="0" smtClean="0">
                <a:solidFill>
                  <a:srgbClr val="032D64"/>
                </a:solidFill>
              </a:rPr>
              <a:t> </a:t>
            </a:r>
            <a:r>
              <a:rPr lang="en-US" dirty="0" err="1" smtClean="0">
                <a:solidFill>
                  <a:srgbClr val="032D64"/>
                </a:solidFill>
              </a:rPr>
              <a:t>Raporlama</a:t>
            </a:r>
            <a:r>
              <a:rPr lang="en-US" dirty="0" smtClean="0">
                <a:solidFill>
                  <a:srgbClr val="032D64"/>
                </a:solidFill>
              </a:rPr>
              <a:t> – </a:t>
            </a:r>
            <a:r>
              <a:rPr lang="en-US" dirty="0" err="1" smtClean="0">
                <a:solidFill>
                  <a:srgbClr val="032D64"/>
                </a:solidFill>
              </a:rPr>
              <a:t>Türkiye’de</a:t>
            </a:r>
            <a:r>
              <a:rPr lang="en-US" dirty="0" smtClean="0">
                <a:solidFill>
                  <a:srgbClr val="032D64"/>
                </a:solidFill>
              </a:rPr>
              <a:t> OTC </a:t>
            </a:r>
            <a:r>
              <a:rPr lang="en-US" dirty="0" err="1" smtClean="0">
                <a:solidFill>
                  <a:srgbClr val="032D64"/>
                </a:solidFill>
              </a:rPr>
              <a:t>İşlemler</a:t>
            </a:r>
            <a:endParaRPr lang="en-US" dirty="0" smtClean="0">
              <a:solidFill>
                <a:srgbClr val="032D64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err="1" smtClean="0">
                <a:solidFill>
                  <a:srgbClr val="032D64"/>
                </a:solidFill>
              </a:rPr>
              <a:t>Opsiyon</a:t>
            </a:r>
            <a:r>
              <a:rPr lang="en-US" dirty="0" smtClean="0">
                <a:solidFill>
                  <a:srgbClr val="032D64"/>
                </a:solidFill>
              </a:rPr>
              <a:t> </a:t>
            </a:r>
            <a:r>
              <a:rPr lang="en-US" dirty="0" err="1" smtClean="0">
                <a:solidFill>
                  <a:srgbClr val="032D64"/>
                </a:solidFill>
              </a:rPr>
              <a:t>Fiyatlamada</a:t>
            </a:r>
            <a:r>
              <a:rPr lang="en-US" dirty="0" smtClean="0">
                <a:solidFill>
                  <a:srgbClr val="032D64"/>
                </a:solidFill>
              </a:rPr>
              <a:t> Implied Vol </a:t>
            </a:r>
            <a:r>
              <a:rPr lang="en-US" dirty="0" err="1" smtClean="0">
                <a:solidFill>
                  <a:srgbClr val="032D64"/>
                </a:solidFill>
              </a:rPr>
              <a:t>Modellemesi</a:t>
            </a:r>
            <a:endParaRPr lang="en-US" dirty="0" smtClean="0">
              <a:solidFill>
                <a:srgbClr val="032D64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dirty="0" smtClean="0">
              <a:solidFill>
                <a:srgbClr val="032D64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rgbClr val="032D64"/>
              </a:solidFill>
            </a:endParaRPr>
          </a:p>
          <a:p>
            <a:pPr marL="342900" indent="-342900">
              <a:buAutoNum type="arabicPeriod"/>
            </a:pPr>
            <a:endParaRPr lang="en-US" dirty="0" smtClean="0">
              <a:solidFill>
                <a:srgbClr val="032D64"/>
              </a:solidFill>
            </a:endParaRPr>
          </a:p>
          <a:p>
            <a:pPr marL="342900" indent="-342900">
              <a:buAutoNum type="arabicPeriod"/>
            </a:pPr>
            <a:endParaRPr lang="en-US" dirty="0" err="1" smtClean="0">
              <a:solidFill>
                <a:srgbClr val="032D6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623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31564" y="825291"/>
            <a:ext cx="6426925" cy="523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spcBef>
                <a:spcPct val="0"/>
              </a:spcBef>
              <a:buNone/>
              <a:defRPr sz="2800" b="1" cap="none">
                <a:solidFill>
                  <a:srgbClr val="032D6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tr-TR" sz="2700" dirty="0">
                <a:solidFill>
                  <a:schemeClr val="tx2"/>
                </a:solidFill>
                <a:latin typeface="+mj-lt"/>
                <a:cs typeface="+mj-cs"/>
              </a:rPr>
              <a:t>Risk Yönetimi Sistemi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57570879"/>
              </p:ext>
            </p:extLst>
          </p:nvPr>
        </p:nvGraphicFramePr>
        <p:xfrm>
          <a:off x="1042934" y="2433555"/>
          <a:ext cx="1989762" cy="1654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7"/>
          <p:cNvSpPr/>
          <p:nvPr/>
        </p:nvSpPr>
        <p:spPr>
          <a:xfrm>
            <a:off x="1042934" y="1818818"/>
            <a:ext cx="2013735" cy="532544"/>
          </a:xfrm>
          <a:prstGeom prst="rect">
            <a:avLst/>
          </a:prstGeom>
          <a:ln>
            <a:solidFill>
              <a:srgbClr val="032D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solidFill>
                  <a:prstClr val="white"/>
                </a:solidFill>
              </a:rPr>
              <a:t>İŞLEM ÖNCESİ RİSK YÖNETİMİ (PTRM)</a:t>
            </a:r>
            <a:endParaRPr lang="tr-TR" dirty="0">
              <a:solidFill>
                <a:prstClr val="white"/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170634957"/>
              </p:ext>
            </p:extLst>
          </p:nvPr>
        </p:nvGraphicFramePr>
        <p:xfrm>
          <a:off x="3185096" y="2442117"/>
          <a:ext cx="1989762" cy="1654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Rectangle 9"/>
          <p:cNvSpPr/>
          <p:nvPr/>
        </p:nvSpPr>
        <p:spPr>
          <a:xfrm>
            <a:off x="3185096" y="1827380"/>
            <a:ext cx="2013735" cy="532544"/>
          </a:xfrm>
          <a:prstGeom prst="rect">
            <a:avLst/>
          </a:prstGeom>
          <a:ln>
            <a:solidFill>
              <a:srgbClr val="032D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solidFill>
                  <a:prstClr val="white"/>
                </a:solidFill>
              </a:rPr>
              <a:t>İŞLEM ANI RİSK YÖNETİMİ (RTM)</a:t>
            </a:r>
            <a:endParaRPr lang="tr-TR" dirty="0">
              <a:solidFill>
                <a:prstClr val="white"/>
              </a:solidFill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089040681"/>
              </p:ext>
            </p:extLst>
          </p:nvPr>
        </p:nvGraphicFramePr>
        <p:xfrm>
          <a:off x="5901599" y="2469965"/>
          <a:ext cx="1989762" cy="1654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12" name="Rectangle 11"/>
          <p:cNvSpPr/>
          <p:nvPr/>
        </p:nvSpPr>
        <p:spPr>
          <a:xfrm>
            <a:off x="5877626" y="1814892"/>
            <a:ext cx="2013735" cy="532544"/>
          </a:xfrm>
          <a:prstGeom prst="rect">
            <a:avLst/>
          </a:prstGeom>
          <a:ln>
            <a:solidFill>
              <a:srgbClr val="032D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solidFill>
                  <a:prstClr val="white"/>
                </a:solidFill>
              </a:rPr>
              <a:t>İŞLEM SONRASI  RİSK YÖNETİMİ (PT)</a:t>
            </a:r>
            <a:endParaRPr lang="tr-TR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2934" y="2451675"/>
            <a:ext cx="1989762" cy="16507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85096" y="2430131"/>
            <a:ext cx="1989762" cy="16507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77626" y="2429301"/>
            <a:ext cx="2032120" cy="168585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26840" y="4487920"/>
            <a:ext cx="36076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1600" dirty="0" smtClean="0">
                <a:solidFill>
                  <a:srgbClr val="1F497D"/>
                </a:solidFill>
              </a:rPr>
              <a:t>İşlem Öncesi/Anı </a:t>
            </a:r>
            <a:r>
              <a:rPr lang="tr-TR" sz="1600" dirty="0" err="1" smtClean="0">
                <a:solidFill>
                  <a:srgbClr val="1F497D"/>
                </a:solidFill>
              </a:rPr>
              <a:t>Arayüzü</a:t>
            </a:r>
            <a:r>
              <a:rPr lang="tr-TR" sz="1600" dirty="0" smtClean="0">
                <a:solidFill>
                  <a:srgbClr val="1F497D"/>
                </a:solidFill>
              </a:rPr>
              <a:t>  (PTRM GUI)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tr-TR" sz="1600" dirty="0" smtClean="0">
                <a:solidFill>
                  <a:srgbClr val="1F497D"/>
                </a:solidFill>
              </a:rPr>
              <a:t>Emir iletiminde,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tr-TR" sz="1600" dirty="0" smtClean="0">
                <a:solidFill>
                  <a:srgbClr val="1F497D"/>
                </a:solidFill>
              </a:rPr>
              <a:t>Emrin işleme dönmesiyle,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tr-TR" sz="1600" dirty="0" smtClean="0">
                <a:solidFill>
                  <a:srgbClr val="1F497D"/>
                </a:solidFill>
              </a:rPr>
              <a:t>Her türlü pozisyon değişiminde,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tr-TR" sz="1600" dirty="0" smtClean="0">
                <a:solidFill>
                  <a:srgbClr val="1F497D"/>
                </a:solidFill>
              </a:rPr>
              <a:t>Teminat yatırma/çekme işlemlerinde</a:t>
            </a:r>
          </a:p>
          <a:p>
            <a:pPr algn="just"/>
            <a:r>
              <a:rPr lang="tr-TR" sz="1600" dirty="0" smtClean="0">
                <a:solidFill>
                  <a:srgbClr val="1F497D"/>
                </a:solidFill>
              </a:rPr>
              <a:t>güncellenir.</a:t>
            </a:r>
          </a:p>
          <a:p>
            <a:pPr algn="just"/>
            <a:endParaRPr lang="tr-TR" sz="1600" dirty="0">
              <a:solidFill>
                <a:srgbClr val="1F497D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274744" y="4477323"/>
            <a:ext cx="35674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1600" dirty="0" smtClean="0">
                <a:solidFill>
                  <a:srgbClr val="1F497D"/>
                </a:solidFill>
              </a:rPr>
              <a:t>Takas Terminali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tr-TR" sz="1600" dirty="0" smtClean="0">
                <a:solidFill>
                  <a:srgbClr val="1F497D"/>
                </a:solidFill>
              </a:rPr>
              <a:t>Gün içi risk hesaplama anlarında,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tr-TR" sz="1600" dirty="0" smtClean="0">
                <a:solidFill>
                  <a:srgbClr val="1F497D"/>
                </a:solidFill>
              </a:rPr>
              <a:t>Teminat yatırma/çekme işlemlerinde</a:t>
            </a:r>
          </a:p>
          <a:p>
            <a:pPr algn="just"/>
            <a:r>
              <a:rPr lang="tr-TR" sz="1600" dirty="0" smtClean="0">
                <a:solidFill>
                  <a:srgbClr val="1F497D"/>
                </a:solidFill>
              </a:rPr>
              <a:t>güncellenir.</a:t>
            </a:r>
          </a:p>
          <a:p>
            <a:pPr algn="just"/>
            <a:endParaRPr lang="tr-TR" sz="1600" dirty="0">
              <a:solidFill>
                <a:srgbClr val="1F497D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250166" y="2966558"/>
            <a:ext cx="739447" cy="483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400" dirty="0" smtClean="0">
                <a:solidFill>
                  <a:prstClr val="white"/>
                </a:solidFill>
              </a:rPr>
              <a:t>EMİR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659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9800" y="1087849"/>
            <a:ext cx="8014482" cy="523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spcBef>
                <a:spcPct val="0"/>
              </a:spcBef>
              <a:buNone/>
              <a:defRPr sz="2800" b="1" cap="none">
                <a:solidFill>
                  <a:srgbClr val="032D6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tr-TR" sz="3000" dirty="0" smtClean="0">
                <a:latin typeface="+mn-lt"/>
              </a:rPr>
              <a:t>PTRM-Takas Ekranları</a:t>
            </a:r>
            <a:endParaRPr lang="tr-TR" sz="3000" dirty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9800" y="1349459"/>
            <a:ext cx="817556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tr-TR" dirty="0">
              <a:solidFill>
                <a:srgbClr val="4F81BD">
                  <a:lumMod val="50000"/>
                </a:srgbClr>
              </a:solidFill>
              <a:cs typeface="Arial" charset="0"/>
            </a:endParaRPr>
          </a:p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tr-TR" dirty="0">
              <a:solidFill>
                <a:srgbClr val="4F81BD">
                  <a:lumMod val="50000"/>
                </a:srgbClr>
              </a:solidFill>
              <a:cs typeface="Arial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tr-TR" dirty="0">
              <a:solidFill>
                <a:srgbClr val="4F81BD">
                  <a:lumMod val="50000"/>
                </a:srgbClr>
              </a:solidFill>
              <a:cs typeface="Arial" charset="0"/>
            </a:endParaRPr>
          </a:p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tr-TR" dirty="0">
              <a:solidFill>
                <a:srgbClr val="4F81BD">
                  <a:lumMod val="50000"/>
                </a:srgbClr>
              </a:solidFill>
              <a:cs typeface="Arial" charset="0"/>
            </a:endParaRPr>
          </a:p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lang="tr-TR" sz="900" dirty="0">
              <a:solidFill>
                <a:srgbClr val="4F81BD">
                  <a:lumMod val="50000"/>
                </a:srgbClr>
              </a:solidFill>
              <a:cs typeface="Arial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301426"/>
              </p:ext>
            </p:extLst>
          </p:nvPr>
        </p:nvGraphicFramePr>
        <p:xfrm>
          <a:off x="457200" y="1682578"/>
          <a:ext cx="7867463" cy="473710"/>
        </p:xfrm>
        <a:graphic>
          <a:graphicData uri="http://schemas.openxmlformats.org/drawingml/2006/table">
            <a:tbl>
              <a:tblPr firstRow="1">
                <a:tableStyleId>{BDBED569-4797-4DF1-A0F4-6AAB3CD982D8}</a:tableStyleId>
              </a:tblPr>
              <a:tblGrid>
                <a:gridCol w="2646047"/>
                <a:gridCol w="1526566"/>
                <a:gridCol w="1847425"/>
                <a:gridCol w="1847425"/>
              </a:tblGrid>
              <a:tr h="236855">
                <a:tc>
                  <a:txBody>
                    <a:bodyPr/>
                    <a:lstStyle/>
                    <a:p>
                      <a:pPr algn="ctr" fontAlgn="b">
                        <a:lnSpc>
                          <a:spcPts val="1645"/>
                        </a:lnSpc>
                        <a:spcAft>
                          <a:spcPts val="0"/>
                        </a:spcAft>
                      </a:pPr>
                      <a:r>
                        <a:rPr lang="tr-TR" sz="1300" kern="1200" noProof="0" dirty="0" smtClean="0">
                          <a:effectLst/>
                        </a:rPr>
                        <a:t>Sözleşme</a:t>
                      </a:r>
                      <a:endParaRPr lang="tr-TR" sz="1300" b="1" noProof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ts val="1645"/>
                        </a:lnSpc>
                        <a:spcAft>
                          <a:spcPts val="0"/>
                        </a:spcAft>
                      </a:pPr>
                      <a:r>
                        <a:rPr lang="tr-TR" sz="1300" b="1" kern="120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Takasa Konu Seriler</a:t>
                      </a:r>
                      <a:endParaRPr lang="tr-TR" sz="1300" b="1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645"/>
                        </a:lnSpc>
                        <a:spcAft>
                          <a:spcPts val="0"/>
                        </a:spcAft>
                      </a:pPr>
                      <a:r>
                        <a:rPr lang="tr-TR" sz="1300" kern="1200" noProof="0" dirty="0" smtClean="0">
                          <a:effectLst/>
                        </a:rPr>
                        <a:t>Birim Teminat (Alış) </a:t>
                      </a:r>
                      <a:endParaRPr lang="tr-TR" sz="1300" b="1" noProof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645"/>
                        </a:lnSpc>
                        <a:spcAft>
                          <a:spcPts val="0"/>
                        </a:spcAft>
                      </a:pPr>
                      <a:r>
                        <a:rPr lang="tr-TR" sz="1300" kern="1200" noProof="0" dirty="0" smtClean="0">
                          <a:effectLst/>
                        </a:rPr>
                        <a:t>Birim Teminat (Satış)</a:t>
                      </a:r>
                      <a:endParaRPr lang="tr-TR" sz="1300" b="1" noProof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236855">
                <a:tc>
                  <a:txBody>
                    <a:bodyPr/>
                    <a:lstStyle/>
                    <a:p>
                      <a:pPr algn="just" fontAlgn="b">
                        <a:spcAft>
                          <a:spcPts val="0"/>
                        </a:spcAft>
                      </a:pPr>
                      <a:r>
                        <a:rPr lang="en-US" sz="1300" kern="1200" dirty="0" err="1" smtClean="0">
                          <a:effectLst/>
                        </a:rPr>
                        <a:t>TR</a:t>
                      </a:r>
                      <a:r>
                        <a:rPr lang="tr-TR" sz="1300" kern="1200" dirty="0" err="1" smtClean="0">
                          <a:effectLst/>
                        </a:rPr>
                        <a:t>T210721A12</a:t>
                      </a:r>
                      <a:r>
                        <a:rPr lang="en-US" sz="1300" kern="1200" dirty="0" smtClean="0">
                          <a:effectLst/>
                        </a:rPr>
                        <a:t>_</a:t>
                      </a:r>
                      <a:r>
                        <a:rPr lang="en-US" sz="1300" kern="1200" dirty="0" err="1" smtClean="0">
                          <a:effectLst/>
                        </a:rPr>
                        <a:t>KESN_T</a:t>
                      </a:r>
                      <a:r>
                        <a:rPr lang="tr-TR" sz="1300" kern="1200" dirty="0" smtClean="0">
                          <a:effectLst/>
                        </a:rPr>
                        <a:t>0</a:t>
                      </a:r>
                      <a:endParaRPr lang="en-US" sz="1300" kern="1200" dirty="0" smtClean="0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err="1" smtClean="0">
                          <a:effectLst/>
                        </a:rPr>
                        <a:t>TR</a:t>
                      </a:r>
                      <a:r>
                        <a:rPr lang="tr-TR" sz="1300" kern="1200" dirty="0" err="1" smtClean="0">
                          <a:effectLst/>
                        </a:rPr>
                        <a:t>T210721A12</a:t>
                      </a:r>
                      <a:r>
                        <a:rPr lang="tr-TR" sz="13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+mn-cs"/>
                        </a:rPr>
                        <a:t>.GF</a:t>
                      </a:r>
                      <a:endParaRPr lang="tr-TR" sz="13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Aft>
                          <a:spcPts val="0"/>
                        </a:spcAft>
                      </a:pPr>
                      <a:r>
                        <a:rPr lang="tr-TR" sz="13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0,057624</a:t>
                      </a:r>
                      <a:endParaRPr lang="tr-TR" sz="13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Aft>
                          <a:spcPts val="0"/>
                        </a:spcAft>
                      </a:pPr>
                      <a:r>
                        <a:rPr lang="tr-TR" sz="13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0,07644</a:t>
                      </a:r>
                      <a:endParaRPr lang="tr-TR" sz="13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77970" y="2173866"/>
            <a:ext cx="5822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/>
              <a:t>RTM</a:t>
            </a:r>
            <a:r>
              <a:rPr lang="tr-TR" dirty="0"/>
              <a:t> Risk Hesaplaması: </a:t>
            </a:r>
            <a:r>
              <a:rPr lang="tr-TR" dirty="0" smtClean="0"/>
              <a:t>1.000.000*0,07644*0,9= 68.796 </a:t>
            </a:r>
            <a:r>
              <a:rPr lang="tr-TR" dirty="0"/>
              <a:t>TL</a:t>
            </a:r>
          </a:p>
        </p:txBody>
      </p:sp>
      <p:sp>
        <p:nvSpPr>
          <p:cNvPr id="7" name="Rectangle 6"/>
          <p:cNvSpPr/>
          <p:nvPr/>
        </p:nvSpPr>
        <p:spPr>
          <a:xfrm>
            <a:off x="577969" y="2431077"/>
            <a:ext cx="5888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Değerlenmiş teminat: 100.000 TL</a:t>
            </a:r>
          </a:p>
          <a:p>
            <a:r>
              <a:rPr lang="tr-TR" dirty="0" smtClean="0"/>
              <a:t>Kullanılabilir Teminat: 100.000 TL – 68.796 TL= 31.204 TL</a:t>
            </a:r>
            <a:endParaRPr lang="tr-T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70" y="4822339"/>
            <a:ext cx="7878237" cy="16859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5018" y="4424462"/>
            <a:ext cx="5888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Takas Ekranı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5017" y="3112318"/>
            <a:ext cx="5888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PTRM Ekranı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69" y="3458776"/>
            <a:ext cx="7878238" cy="9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0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" y="670539"/>
            <a:ext cx="7323826" cy="740346"/>
          </a:xfrm>
        </p:spPr>
        <p:txBody>
          <a:bodyPr>
            <a:normAutofit/>
          </a:bodyPr>
          <a:lstStyle/>
          <a:p>
            <a:r>
              <a:rPr lang="en-US" sz="3000" b="1" dirty="0" err="1" smtClean="0">
                <a:solidFill>
                  <a:schemeClr val="tx2"/>
                </a:solidFill>
              </a:rPr>
              <a:t>Teminatlandırma</a:t>
            </a:r>
            <a:r>
              <a:rPr lang="en-US" sz="3000" b="1" dirty="0" smtClean="0">
                <a:solidFill>
                  <a:schemeClr val="tx2"/>
                </a:solidFill>
              </a:rPr>
              <a:t> </a:t>
            </a:r>
            <a:r>
              <a:rPr lang="en-US" sz="3000" b="1" dirty="0" err="1" smtClean="0">
                <a:solidFill>
                  <a:schemeClr val="tx2"/>
                </a:solidFill>
              </a:rPr>
              <a:t>Modelleri</a:t>
            </a:r>
            <a:r>
              <a:rPr lang="en-US" sz="3000" b="1" dirty="0" smtClean="0">
                <a:solidFill>
                  <a:schemeClr val="tx2"/>
                </a:solidFill>
              </a:rPr>
              <a:t> – DELTA HEDGE</a:t>
            </a:r>
            <a:endParaRPr lang="en-US" sz="3000" b="1" dirty="0">
              <a:solidFill>
                <a:schemeClr val="tx2"/>
              </a:solidFill>
            </a:endParaRP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1" y="1347903"/>
            <a:ext cx="8597154" cy="4583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945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" y="670539"/>
            <a:ext cx="7323826" cy="740346"/>
          </a:xfrm>
        </p:spPr>
        <p:txBody>
          <a:bodyPr>
            <a:normAutofit/>
          </a:bodyPr>
          <a:lstStyle/>
          <a:p>
            <a:r>
              <a:rPr lang="en-US" sz="3000" b="1" dirty="0" err="1" smtClean="0">
                <a:solidFill>
                  <a:schemeClr val="tx2"/>
                </a:solidFill>
              </a:rPr>
              <a:t>Teminatlandırma</a:t>
            </a:r>
            <a:r>
              <a:rPr lang="en-US" sz="3000" b="1" dirty="0" smtClean="0">
                <a:solidFill>
                  <a:schemeClr val="tx2"/>
                </a:solidFill>
              </a:rPr>
              <a:t> </a:t>
            </a:r>
            <a:r>
              <a:rPr lang="en-US" sz="3000" b="1" dirty="0" err="1" smtClean="0">
                <a:solidFill>
                  <a:schemeClr val="tx2"/>
                </a:solidFill>
              </a:rPr>
              <a:t>Modelleri</a:t>
            </a:r>
            <a:r>
              <a:rPr lang="en-US" sz="3000" b="1" dirty="0" smtClean="0">
                <a:solidFill>
                  <a:schemeClr val="tx2"/>
                </a:solidFill>
              </a:rPr>
              <a:t> – CFM</a:t>
            </a:r>
            <a:endParaRPr lang="en-US" sz="3000" b="1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334621"/>
            <a:ext cx="8286750" cy="50673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33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" y="670539"/>
            <a:ext cx="7323826" cy="74034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</a:rPr>
              <a:t>Risk </a:t>
            </a:r>
            <a:r>
              <a:rPr lang="en-US" sz="3000" b="1" dirty="0" err="1" smtClean="0">
                <a:solidFill>
                  <a:schemeClr val="tx2"/>
                </a:solidFill>
              </a:rPr>
              <a:t>Hesaplama</a:t>
            </a:r>
            <a:r>
              <a:rPr lang="en-US" sz="3000" b="1" dirty="0" smtClean="0">
                <a:solidFill>
                  <a:schemeClr val="tx2"/>
                </a:solidFill>
              </a:rPr>
              <a:t> </a:t>
            </a:r>
            <a:r>
              <a:rPr lang="en-US" sz="3000" b="1" dirty="0" err="1" smtClean="0">
                <a:solidFill>
                  <a:schemeClr val="tx2"/>
                </a:solidFill>
              </a:rPr>
              <a:t>Girdileri</a:t>
            </a:r>
            <a:r>
              <a:rPr lang="en-US" sz="3000" b="1" dirty="0" smtClean="0">
                <a:solidFill>
                  <a:schemeClr val="tx2"/>
                </a:solidFill>
              </a:rPr>
              <a:t> – DELTA HEDGE</a:t>
            </a:r>
            <a:endParaRPr lang="en-US" sz="3000" b="1" dirty="0">
              <a:solidFill>
                <a:schemeClr val="tx2"/>
              </a:solidFill>
            </a:endParaRPr>
          </a:p>
        </p:txBody>
      </p:sp>
      <p:pic>
        <p:nvPicPr>
          <p:cNvPr id="3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31772" y="1326777"/>
            <a:ext cx="5585603" cy="369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61" y="5097166"/>
            <a:ext cx="7762875" cy="133571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584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" y="670539"/>
            <a:ext cx="7323826" cy="74034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</a:rPr>
              <a:t>Risk </a:t>
            </a:r>
            <a:r>
              <a:rPr lang="en-US" sz="3000" b="1" dirty="0" err="1" smtClean="0">
                <a:solidFill>
                  <a:schemeClr val="tx2"/>
                </a:solidFill>
              </a:rPr>
              <a:t>Hesaplama</a:t>
            </a:r>
            <a:r>
              <a:rPr lang="en-US" sz="3000" b="1" dirty="0" smtClean="0">
                <a:solidFill>
                  <a:schemeClr val="tx2"/>
                </a:solidFill>
              </a:rPr>
              <a:t> </a:t>
            </a:r>
            <a:r>
              <a:rPr lang="en-US" sz="3000" b="1" dirty="0" err="1" smtClean="0">
                <a:solidFill>
                  <a:schemeClr val="tx2"/>
                </a:solidFill>
              </a:rPr>
              <a:t>Girdileri</a:t>
            </a:r>
            <a:r>
              <a:rPr lang="en-US" sz="3000" b="1" dirty="0" smtClean="0">
                <a:solidFill>
                  <a:schemeClr val="tx2"/>
                </a:solidFill>
              </a:rPr>
              <a:t> - CFM 1</a:t>
            </a:r>
            <a:endParaRPr lang="en-US" sz="3000" b="1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65" y="1335740"/>
            <a:ext cx="8390918" cy="493838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51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" y="670539"/>
            <a:ext cx="7323826" cy="74034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tx2"/>
                </a:solidFill>
              </a:rPr>
              <a:t>Risk </a:t>
            </a:r>
            <a:r>
              <a:rPr lang="en-US" sz="3000" b="1" dirty="0" err="1" smtClean="0">
                <a:solidFill>
                  <a:schemeClr val="tx2"/>
                </a:solidFill>
              </a:rPr>
              <a:t>Hesaplama</a:t>
            </a:r>
            <a:r>
              <a:rPr lang="en-US" sz="3000" b="1" dirty="0" smtClean="0">
                <a:solidFill>
                  <a:schemeClr val="tx2"/>
                </a:solidFill>
              </a:rPr>
              <a:t> </a:t>
            </a:r>
            <a:r>
              <a:rPr lang="en-US" sz="3000" b="1" dirty="0" err="1" smtClean="0">
                <a:solidFill>
                  <a:schemeClr val="tx2"/>
                </a:solidFill>
              </a:rPr>
              <a:t>Girdileri</a:t>
            </a:r>
            <a:r>
              <a:rPr lang="en-US" sz="3000" b="1" dirty="0" smtClean="0">
                <a:solidFill>
                  <a:schemeClr val="tx2"/>
                </a:solidFill>
              </a:rPr>
              <a:t> – CFM  2</a:t>
            </a:r>
            <a:endParaRPr lang="en-US" sz="3000" b="1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6" y="1537447"/>
            <a:ext cx="8109773" cy="452596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B693-3226-5849-9448-145DC67D0EB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189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 algn="l">
          <a:defRPr sz="6400" dirty="0" err="1" smtClean="0">
            <a:solidFill>
              <a:srgbClr val="FECC09"/>
            </a:solidFill>
            <a:latin typeface="Arial"/>
            <a:cs typeface="Arial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/>
      <a:lstStyle>
        <a:defPPr algn="ctr">
          <a:defRPr dirty="0" err="1" smtClean="0">
            <a:solidFill>
              <a:srgbClr val="032D64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32029</TotalTime>
  <Words>243</Words>
  <Application>Microsoft Office PowerPoint</Application>
  <PresentationFormat>On-screen Show (4:3)</PresentationFormat>
  <Paragraphs>83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 Unicode MS</vt:lpstr>
      <vt:lpstr>Arial</vt:lpstr>
      <vt:lpstr>Calibri</vt:lpstr>
      <vt:lpstr>Times New Roman</vt:lpstr>
      <vt:lpstr>Wingdings</vt:lpstr>
      <vt:lpstr>Custom Design</vt:lpstr>
      <vt:lpstr>1_Custom Design</vt:lpstr>
      <vt:lpstr>2_Office Theme</vt:lpstr>
      <vt:lpstr>3_Office Theme</vt:lpstr>
      <vt:lpstr>2_Custom Design</vt:lpstr>
      <vt:lpstr>PowerPoint Presentation</vt:lpstr>
      <vt:lpstr>İÇİNDEKİLER</vt:lpstr>
      <vt:lpstr>PowerPoint Presentation</vt:lpstr>
      <vt:lpstr>PowerPoint Presentation</vt:lpstr>
      <vt:lpstr>Teminatlandırma Modelleri – DELTA HEDGE</vt:lpstr>
      <vt:lpstr>Teminatlandırma Modelleri – CFM</vt:lpstr>
      <vt:lpstr>Risk Hesaplama Girdileri – DELTA HEDGE</vt:lpstr>
      <vt:lpstr>Risk Hesaplama Girdileri - CFM 1</vt:lpstr>
      <vt:lpstr>Risk Hesaplama Girdileri – CFM  2</vt:lpstr>
      <vt:lpstr>Risk Hesaplama Girdileri – CFM  3</vt:lpstr>
      <vt:lpstr>Risk Hesaplama Girdileri – CFM  4</vt:lpstr>
      <vt:lpstr>Risk Hesaplama Girdileri – CFM  5</vt:lpstr>
      <vt:lpstr>Veri Raporlama - Türkiye’de OTC İşlemler 1</vt:lpstr>
      <vt:lpstr>Veri Raporlama- Türkiye’de OTC İşlemler 2</vt:lpstr>
      <vt:lpstr>Opsiyon Fiyatlamada  Implied Volatilite Modellemesi</vt:lpstr>
      <vt:lpstr>PowerPoint Presentation</vt:lpstr>
    </vt:vector>
  </TitlesOfParts>
  <Company>Euro RSCG 4D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BISTECH BAP</dc:title>
  <dc:creator>Aytaç Ersan</dc:creator>
  <cp:keywords>BAP; BISTECH</cp:keywords>
  <cp:lastModifiedBy>Hayrettin Konuk</cp:lastModifiedBy>
  <cp:revision>993</cp:revision>
  <cp:lastPrinted>2016-08-22T07:07:33Z</cp:lastPrinted>
  <dcterms:created xsi:type="dcterms:W3CDTF">2013-05-20T22:51:14Z</dcterms:created>
  <dcterms:modified xsi:type="dcterms:W3CDTF">2018-10-31T13:02:39Z</dcterms:modified>
</cp:coreProperties>
</file>